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5"/>
  </p:notesMasterIdLst>
  <p:handoutMasterIdLst>
    <p:handoutMasterId r:id="rId26"/>
  </p:handoutMasterIdLst>
  <p:sldIdLst>
    <p:sldId id="283" r:id="rId4"/>
    <p:sldId id="321" r:id="rId5"/>
    <p:sldId id="272" r:id="rId6"/>
    <p:sldId id="359" r:id="rId7"/>
    <p:sldId id="381" r:id="rId8"/>
    <p:sldId id="382" r:id="rId9"/>
    <p:sldId id="280" r:id="rId10"/>
    <p:sldId id="306" r:id="rId11"/>
    <p:sldId id="383" r:id="rId12"/>
    <p:sldId id="274" r:id="rId13"/>
    <p:sldId id="384" r:id="rId14"/>
    <p:sldId id="386" r:id="rId15"/>
    <p:sldId id="269" r:id="rId16"/>
    <p:sldId id="370" r:id="rId17"/>
    <p:sldId id="371" r:id="rId18"/>
    <p:sldId id="372" r:id="rId19"/>
    <p:sldId id="385" r:id="rId20"/>
    <p:sldId id="361" r:id="rId21"/>
    <p:sldId id="362" r:id="rId22"/>
    <p:sldId id="387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5" autoAdjust="0"/>
    <p:restoredTop sz="93883" autoAdjust="0"/>
  </p:normalViewPr>
  <p:slideViewPr>
    <p:cSldViewPr snapToGrid="0" showGuides="1">
      <p:cViewPr varScale="1">
        <p:scale>
          <a:sx n="97" d="100"/>
          <a:sy n="97" d="100"/>
        </p:scale>
        <p:origin x="744" y="19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1403643014445"/>
          <c:y val="7.5297811738869555E-2"/>
          <c:w val="0.82785963569855547"/>
          <c:h val="0.834344814174486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30</c:v>
                </c:pt>
                <c:pt idx="2">
                  <c:v>100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1-4C19-BC24-08C020B36B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70</c:v>
                </c:pt>
                <c:pt idx="2">
                  <c:v>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1-4C19-BC24-08C020B36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879750512"/>
        <c:axId val="1879754864"/>
      </c:barChart>
      <c:catAx>
        <c:axId val="18797505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defRPr>
            </a:pPr>
            <a:endParaRPr lang="en-TW"/>
          </a:p>
        </c:txPr>
        <c:crossAx val="1879754864"/>
        <c:crosses val="autoZero"/>
        <c:auto val="1"/>
        <c:lblAlgn val="ctr"/>
        <c:lblOffset val="100"/>
        <c:noMultiLvlLbl val="0"/>
      </c:catAx>
      <c:valAx>
        <c:axId val="18797548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79750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1403643014445"/>
          <c:y val="7.5297811738869555E-2"/>
          <c:w val="0.82785963569855547"/>
          <c:h val="0.834344814174486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70</c:v>
                </c:pt>
                <c:pt idx="2">
                  <c:v>30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1-4C19-BC24-08C020B36B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1-4C19-BC24-08C020B36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958413760"/>
        <c:axId val="1958414304"/>
      </c:barChart>
      <c:catAx>
        <c:axId val="19584137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defRPr>
            </a:pPr>
            <a:endParaRPr lang="en-TW"/>
          </a:p>
        </c:txPr>
        <c:crossAx val="1958414304"/>
        <c:crosses val="autoZero"/>
        <c:auto val="1"/>
        <c:lblAlgn val="ctr"/>
        <c:lblOffset val="100"/>
        <c:noMultiLvlLbl val="0"/>
      </c:catAx>
      <c:valAx>
        <c:axId val="195841430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958413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A1A50A-BEC1-44CA-A6B0-16870BA12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8939B-7855-4686-B5F4-6217EDC4F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6A8B-6C28-4F98-9E5F-92C1759ED2CC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8DED-1BD7-41C1-B946-0E499A0263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1910-E5DE-42C6-BAF5-05E33B1BC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EE9F-72EE-4FA2-A005-A7963D54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2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4CFDC-C390-4EC0-8DAA-4DDD325C514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2D45-CC39-48B0-8BAB-505E30EF2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92D45-CC39-48B0-8BAB-505E30EF23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25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92D45-CC39-48B0-8BAB-505E30EF234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30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1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0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89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2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BCC57E-E2CE-48F6-986D-4DCC519638EA}"/>
              </a:ext>
            </a:extLst>
          </p:cNvPr>
          <p:cNvSpPr/>
          <p:nvPr userDrawn="1"/>
        </p:nvSpPr>
        <p:spPr>
          <a:xfrm>
            <a:off x="4751851" y="0"/>
            <a:ext cx="26882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F64823A-9D96-4704-9538-98AA25DEFE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1851" y="663027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56438-4E75-4009-8161-869896F0E5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63346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0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14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4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2" r:id="rId3"/>
    <p:sldLayoutId id="2147483675" r:id="rId4"/>
    <p:sldLayoutId id="2147483663" r:id="rId5"/>
    <p:sldLayoutId id="2147483658" r:id="rId6"/>
    <p:sldLayoutId id="214748367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8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C7B065B-54AE-4A53-B6A8-39DDA8269F89}"/>
              </a:ext>
            </a:extLst>
          </p:cNvPr>
          <p:cNvGrpSpPr/>
          <p:nvPr/>
        </p:nvGrpSpPr>
        <p:grpSpPr>
          <a:xfrm>
            <a:off x="3204395" y="2827655"/>
            <a:ext cx="5347719" cy="2333046"/>
            <a:chOff x="3387275" y="1423862"/>
            <a:chExt cx="5347719" cy="2333046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D903EF6-91AB-4BF1-B86F-30CE376FD13F}"/>
                </a:ext>
              </a:extLst>
            </p:cNvPr>
            <p:cNvSpPr/>
            <p:nvPr/>
          </p:nvSpPr>
          <p:spPr>
            <a:xfrm>
              <a:off x="5167979" y="1635491"/>
              <a:ext cx="428693" cy="2119360"/>
            </a:xfrm>
            <a:custGeom>
              <a:avLst/>
              <a:gdLst>
                <a:gd name="connsiteX0" fmla="*/ 477202 w 476250"/>
                <a:gd name="connsiteY0" fmla="*/ 2308860 h 2305050"/>
                <a:gd name="connsiteX1" fmla="*/ 0 w 476250"/>
                <a:gd name="connsiteY1" fmla="*/ 2308860 h 2305050"/>
                <a:gd name="connsiteX2" fmla="*/ 0 w 476250"/>
                <a:gd name="connsiteY2" fmla="*/ 0 h 2305050"/>
                <a:gd name="connsiteX3" fmla="*/ 477202 w 476250"/>
                <a:gd name="connsiteY3" fmla="*/ 0 h 2305050"/>
                <a:gd name="connsiteX4" fmla="*/ 477202 w 476250"/>
                <a:gd name="connsiteY4" fmla="*/ 2308860 h 2305050"/>
                <a:gd name="connsiteX5" fmla="*/ 452438 w 476250"/>
                <a:gd name="connsiteY5" fmla="*/ 1071563 h 2305050"/>
                <a:gd name="connsiteX6" fmla="*/ 332422 w 476250"/>
                <a:gd name="connsiteY6" fmla="*/ 1071563 h 2305050"/>
                <a:gd name="connsiteX7" fmla="*/ 332422 w 476250"/>
                <a:gd name="connsiteY7" fmla="*/ 1188720 h 2305050"/>
                <a:gd name="connsiteX8" fmla="*/ 452438 w 476250"/>
                <a:gd name="connsiteY8" fmla="*/ 1188720 h 2305050"/>
                <a:gd name="connsiteX9" fmla="*/ 452438 w 476250"/>
                <a:gd name="connsiteY9" fmla="*/ 1071563 h 2305050"/>
                <a:gd name="connsiteX10" fmla="*/ 298132 w 476250"/>
                <a:gd name="connsiteY10" fmla="*/ 1190625 h 2305050"/>
                <a:gd name="connsiteX11" fmla="*/ 298132 w 476250"/>
                <a:gd name="connsiteY11" fmla="*/ 1070610 h 2305050"/>
                <a:gd name="connsiteX12" fmla="*/ 180975 w 476250"/>
                <a:gd name="connsiteY12" fmla="*/ 1070610 h 2305050"/>
                <a:gd name="connsiteX13" fmla="*/ 180975 w 476250"/>
                <a:gd name="connsiteY13" fmla="*/ 1190625 h 2305050"/>
                <a:gd name="connsiteX14" fmla="*/ 298132 w 476250"/>
                <a:gd name="connsiteY14" fmla="*/ 1190625 h 2305050"/>
                <a:gd name="connsiteX15" fmla="*/ 27622 w 476250"/>
                <a:gd name="connsiteY15" fmla="*/ 1188720 h 2305050"/>
                <a:gd name="connsiteX16" fmla="*/ 146685 w 476250"/>
                <a:gd name="connsiteY16" fmla="*/ 1188720 h 2305050"/>
                <a:gd name="connsiteX17" fmla="*/ 146685 w 476250"/>
                <a:gd name="connsiteY17" fmla="*/ 1070610 h 2305050"/>
                <a:gd name="connsiteX18" fmla="*/ 27622 w 476250"/>
                <a:gd name="connsiteY18" fmla="*/ 1070610 h 2305050"/>
                <a:gd name="connsiteX19" fmla="*/ 27622 w 476250"/>
                <a:gd name="connsiteY19" fmla="*/ 1188720 h 2305050"/>
                <a:gd name="connsiteX20" fmla="*/ 28575 w 476250"/>
                <a:gd name="connsiteY20" fmla="*/ 328613 h 2305050"/>
                <a:gd name="connsiteX21" fmla="*/ 28575 w 476250"/>
                <a:gd name="connsiteY21" fmla="*/ 448627 h 2305050"/>
                <a:gd name="connsiteX22" fmla="*/ 147638 w 476250"/>
                <a:gd name="connsiteY22" fmla="*/ 448627 h 2305050"/>
                <a:gd name="connsiteX23" fmla="*/ 147638 w 476250"/>
                <a:gd name="connsiteY23" fmla="*/ 328613 h 2305050"/>
                <a:gd name="connsiteX24" fmla="*/ 28575 w 476250"/>
                <a:gd name="connsiteY24" fmla="*/ 328613 h 2305050"/>
                <a:gd name="connsiteX25" fmla="*/ 450532 w 476250"/>
                <a:gd name="connsiteY25" fmla="*/ 744855 h 2305050"/>
                <a:gd name="connsiteX26" fmla="*/ 450532 w 476250"/>
                <a:gd name="connsiteY26" fmla="*/ 627697 h 2305050"/>
                <a:gd name="connsiteX27" fmla="*/ 331470 w 476250"/>
                <a:gd name="connsiteY27" fmla="*/ 627697 h 2305050"/>
                <a:gd name="connsiteX28" fmla="*/ 331470 w 476250"/>
                <a:gd name="connsiteY28" fmla="*/ 744855 h 2305050"/>
                <a:gd name="connsiteX29" fmla="*/ 450532 w 476250"/>
                <a:gd name="connsiteY29" fmla="*/ 744855 h 2305050"/>
                <a:gd name="connsiteX30" fmla="*/ 147638 w 476250"/>
                <a:gd name="connsiteY30" fmla="*/ 626745 h 2305050"/>
                <a:gd name="connsiteX31" fmla="*/ 27622 w 476250"/>
                <a:gd name="connsiteY31" fmla="*/ 626745 h 2305050"/>
                <a:gd name="connsiteX32" fmla="*/ 27622 w 476250"/>
                <a:gd name="connsiteY32" fmla="*/ 743902 h 2305050"/>
                <a:gd name="connsiteX33" fmla="*/ 147638 w 476250"/>
                <a:gd name="connsiteY33" fmla="*/ 743902 h 2305050"/>
                <a:gd name="connsiteX34" fmla="*/ 147638 w 476250"/>
                <a:gd name="connsiteY34" fmla="*/ 626745 h 2305050"/>
                <a:gd name="connsiteX35" fmla="*/ 298132 w 476250"/>
                <a:gd name="connsiteY35" fmla="*/ 1337310 h 2305050"/>
                <a:gd name="connsiteX36" fmla="*/ 298132 w 476250"/>
                <a:gd name="connsiteY36" fmla="*/ 1219200 h 2305050"/>
                <a:gd name="connsiteX37" fmla="*/ 180975 w 476250"/>
                <a:gd name="connsiteY37" fmla="*/ 1219200 h 2305050"/>
                <a:gd name="connsiteX38" fmla="*/ 180975 w 476250"/>
                <a:gd name="connsiteY38" fmla="*/ 1337310 h 2305050"/>
                <a:gd name="connsiteX39" fmla="*/ 298132 w 476250"/>
                <a:gd name="connsiteY39" fmla="*/ 1337310 h 2305050"/>
                <a:gd name="connsiteX40" fmla="*/ 180022 w 476250"/>
                <a:gd name="connsiteY40" fmla="*/ 476250 h 2305050"/>
                <a:gd name="connsiteX41" fmla="*/ 180022 w 476250"/>
                <a:gd name="connsiteY41" fmla="*/ 595313 h 2305050"/>
                <a:gd name="connsiteX42" fmla="*/ 299085 w 476250"/>
                <a:gd name="connsiteY42" fmla="*/ 595313 h 2305050"/>
                <a:gd name="connsiteX43" fmla="*/ 299085 w 476250"/>
                <a:gd name="connsiteY43" fmla="*/ 476250 h 2305050"/>
                <a:gd name="connsiteX44" fmla="*/ 180022 w 476250"/>
                <a:gd name="connsiteY44" fmla="*/ 476250 h 2305050"/>
                <a:gd name="connsiteX45" fmla="*/ 452438 w 476250"/>
                <a:gd name="connsiteY45" fmla="*/ 32385 h 2305050"/>
                <a:gd name="connsiteX46" fmla="*/ 330518 w 476250"/>
                <a:gd name="connsiteY46" fmla="*/ 32385 h 2305050"/>
                <a:gd name="connsiteX47" fmla="*/ 330518 w 476250"/>
                <a:gd name="connsiteY47" fmla="*/ 148590 h 2305050"/>
                <a:gd name="connsiteX48" fmla="*/ 452438 w 476250"/>
                <a:gd name="connsiteY48" fmla="*/ 148590 h 2305050"/>
                <a:gd name="connsiteX49" fmla="*/ 452438 w 476250"/>
                <a:gd name="connsiteY49" fmla="*/ 32385 h 2305050"/>
                <a:gd name="connsiteX50" fmla="*/ 300038 w 476250"/>
                <a:gd name="connsiteY50" fmla="*/ 31432 h 2305050"/>
                <a:gd name="connsiteX51" fmla="*/ 180022 w 476250"/>
                <a:gd name="connsiteY51" fmla="*/ 31432 h 2305050"/>
                <a:gd name="connsiteX52" fmla="*/ 180022 w 476250"/>
                <a:gd name="connsiteY52" fmla="*/ 149542 h 2305050"/>
                <a:gd name="connsiteX53" fmla="*/ 300038 w 476250"/>
                <a:gd name="connsiteY53" fmla="*/ 149542 h 2305050"/>
                <a:gd name="connsiteX54" fmla="*/ 300038 w 476250"/>
                <a:gd name="connsiteY54" fmla="*/ 31432 h 2305050"/>
                <a:gd name="connsiteX55" fmla="*/ 300038 w 476250"/>
                <a:gd name="connsiteY55" fmla="*/ 299085 h 2305050"/>
                <a:gd name="connsiteX56" fmla="*/ 300038 w 476250"/>
                <a:gd name="connsiteY56" fmla="*/ 180022 h 2305050"/>
                <a:gd name="connsiteX57" fmla="*/ 179070 w 476250"/>
                <a:gd name="connsiteY57" fmla="*/ 180022 h 2305050"/>
                <a:gd name="connsiteX58" fmla="*/ 179070 w 476250"/>
                <a:gd name="connsiteY58" fmla="*/ 299085 h 2305050"/>
                <a:gd name="connsiteX59" fmla="*/ 300038 w 476250"/>
                <a:gd name="connsiteY59" fmla="*/ 299085 h 2305050"/>
                <a:gd name="connsiteX60" fmla="*/ 147638 w 476250"/>
                <a:gd name="connsiteY60" fmla="*/ 477202 h 2305050"/>
                <a:gd name="connsiteX61" fmla="*/ 26670 w 476250"/>
                <a:gd name="connsiteY61" fmla="*/ 477202 h 2305050"/>
                <a:gd name="connsiteX62" fmla="*/ 26670 w 476250"/>
                <a:gd name="connsiteY62" fmla="*/ 594360 h 2305050"/>
                <a:gd name="connsiteX63" fmla="*/ 147638 w 476250"/>
                <a:gd name="connsiteY63" fmla="*/ 594360 h 2305050"/>
                <a:gd name="connsiteX64" fmla="*/ 147638 w 476250"/>
                <a:gd name="connsiteY64" fmla="*/ 477202 h 2305050"/>
                <a:gd name="connsiteX65" fmla="*/ 450532 w 476250"/>
                <a:gd name="connsiteY65" fmla="*/ 1041082 h 2305050"/>
                <a:gd name="connsiteX66" fmla="*/ 450532 w 476250"/>
                <a:gd name="connsiteY66" fmla="*/ 923925 h 2305050"/>
                <a:gd name="connsiteX67" fmla="*/ 331470 w 476250"/>
                <a:gd name="connsiteY67" fmla="*/ 923925 h 2305050"/>
                <a:gd name="connsiteX68" fmla="*/ 331470 w 476250"/>
                <a:gd name="connsiteY68" fmla="*/ 1041082 h 2305050"/>
                <a:gd name="connsiteX69" fmla="*/ 450532 w 476250"/>
                <a:gd name="connsiteY69" fmla="*/ 1041082 h 2305050"/>
                <a:gd name="connsiteX70" fmla="*/ 332422 w 476250"/>
                <a:gd name="connsiteY70" fmla="*/ 1218248 h 2305050"/>
                <a:gd name="connsiteX71" fmla="*/ 332422 w 476250"/>
                <a:gd name="connsiteY71" fmla="*/ 1336357 h 2305050"/>
                <a:gd name="connsiteX72" fmla="*/ 451485 w 476250"/>
                <a:gd name="connsiteY72" fmla="*/ 1336357 h 2305050"/>
                <a:gd name="connsiteX73" fmla="*/ 451485 w 476250"/>
                <a:gd name="connsiteY73" fmla="*/ 1218248 h 2305050"/>
                <a:gd name="connsiteX74" fmla="*/ 332422 w 476250"/>
                <a:gd name="connsiteY74" fmla="*/ 1218248 h 2305050"/>
                <a:gd name="connsiteX75" fmla="*/ 452438 w 476250"/>
                <a:gd name="connsiteY75" fmla="*/ 447675 h 2305050"/>
                <a:gd name="connsiteX76" fmla="*/ 452438 w 476250"/>
                <a:gd name="connsiteY76" fmla="*/ 329565 h 2305050"/>
                <a:gd name="connsiteX77" fmla="*/ 331470 w 476250"/>
                <a:gd name="connsiteY77" fmla="*/ 329565 h 2305050"/>
                <a:gd name="connsiteX78" fmla="*/ 331470 w 476250"/>
                <a:gd name="connsiteY78" fmla="*/ 447675 h 2305050"/>
                <a:gd name="connsiteX79" fmla="*/ 452438 w 476250"/>
                <a:gd name="connsiteY79" fmla="*/ 447675 h 2305050"/>
                <a:gd name="connsiteX80" fmla="*/ 300038 w 476250"/>
                <a:gd name="connsiteY80" fmla="*/ 448627 h 2305050"/>
                <a:gd name="connsiteX81" fmla="*/ 300038 w 476250"/>
                <a:gd name="connsiteY81" fmla="*/ 328613 h 2305050"/>
                <a:gd name="connsiteX82" fmla="*/ 180022 w 476250"/>
                <a:gd name="connsiteY82" fmla="*/ 328613 h 2305050"/>
                <a:gd name="connsiteX83" fmla="*/ 180022 w 476250"/>
                <a:gd name="connsiteY83" fmla="*/ 448627 h 2305050"/>
                <a:gd name="connsiteX84" fmla="*/ 300038 w 476250"/>
                <a:gd name="connsiteY84" fmla="*/ 448627 h 2305050"/>
                <a:gd name="connsiteX85" fmla="*/ 146685 w 476250"/>
                <a:gd name="connsiteY85" fmla="*/ 299085 h 2305050"/>
                <a:gd name="connsiteX86" fmla="*/ 146685 w 476250"/>
                <a:gd name="connsiteY86" fmla="*/ 181927 h 2305050"/>
                <a:gd name="connsiteX87" fmla="*/ 27622 w 476250"/>
                <a:gd name="connsiteY87" fmla="*/ 181927 h 2305050"/>
                <a:gd name="connsiteX88" fmla="*/ 27622 w 476250"/>
                <a:gd name="connsiteY88" fmla="*/ 299085 h 2305050"/>
                <a:gd name="connsiteX89" fmla="*/ 146685 w 476250"/>
                <a:gd name="connsiteY89" fmla="*/ 299085 h 2305050"/>
                <a:gd name="connsiteX90" fmla="*/ 145732 w 476250"/>
                <a:gd name="connsiteY90" fmla="*/ 889635 h 2305050"/>
                <a:gd name="connsiteX91" fmla="*/ 145732 w 476250"/>
                <a:gd name="connsiteY91" fmla="*/ 772477 h 2305050"/>
                <a:gd name="connsiteX92" fmla="*/ 28575 w 476250"/>
                <a:gd name="connsiteY92" fmla="*/ 772477 h 2305050"/>
                <a:gd name="connsiteX93" fmla="*/ 28575 w 476250"/>
                <a:gd name="connsiteY93" fmla="*/ 889635 h 2305050"/>
                <a:gd name="connsiteX94" fmla="*/ 145732 w 476250"/>
                <a:gd name="connsiteY94" fmla="*/ 889635 h 2305050"/>
                <a:gd name="connsiteX95" fmla="*/ 179070 w 476250"/>
                <a:gd name="connsiteY95" fmla="*/ 889635 h 2305050"/>
                <a:gd name="connsiteX96" fmla="*/ 298132 w 476250"/>
                <a:gd name="connsiteY96" fmla="*/ 889635 h 2305050"/>
                <a:gd name="connsiteX97" fmla="*/ 298132 w 476250"/>
                <a:gd name="connsiteY97" fmla="*/ 772477 h 2305050"/>
                <a:gd name="connsiteX98" fmla="*/ 179070 w 476250"/>
                <a:gd name="connsiteY98" fmla="*/ 772477 h 2305050"/>
                <a:gd name="connsiteX99" fmla="*/ 179070 w 476250"/>
                <a:gd name="connsiteY99" fmla="*/ 889635 h 2305050"/>
                <a:gd name="connsiteX100" fmla="*/ 450532 w 476250"/>
                <a:gd name="connsiteY100" fmla="*/ 890588 h 2305050"/>
                <a:gd name="connsiteX101" fmla="*/ 450532 w 476250"/>
                <a:gd name="connsiteY101" fmla="*/ 771525 h 2305050"/>
                <a:gd name="connsiteX102" fmla="*/ 331470 w 476250"/>
                <a:gd name="connsiteY102" fmla="*/ 771525 h 2305050"/>
                <a:gd name="connsiteX103" fmla="*/ 331470 w 476250"/>
                <a:gd name="connsiteY103" fmla="*/ 890588 h 2305050"/>
                <a:gd name="connsiteX104" fmla="*/ 450532 w 476250"/>
                <a:gd name="connsiteY104" fmla="*/ 890588 h 2305050"/>
                <a:gd name="connsiteX105" fmla="*/ 298132 w 476250"/>
                <a:gd name="connsiteY105" fmla="*/ 1370648 h 2305050"/>
                <a:gd name="connsiteX106" fmla="*/ 180022 w 476250"/>
                <a:gd name="connsiteY106" fmla="*/ 1370648 h 2305050"/>
                <a:gd name="connsiteX107" fmla="*/ 180022 w 476250"/>
                <a:gd name="connsiteY107" fmla="*/ 1486853 h 2305050"/>
                <a:gd name="connsiteX108" fmla="*/ 298132 w 476250"/>
                <a:gd name="connsiteY108" fmla="*/ 1486853 h 2305050"/>
                <a:gd name="connsiteX109" fmla="*/ 298132 w 476250"/>
                <a:gd name="connsiteY109" fmla="*/ 1370648 h 2305050"/>
                <a:gd name="connsiteX110" fmla="*/ 299085 w 476250"/>
                <a:gd name="connsiteY110" fmla="*/ 1632585 h 2305050"/>
                <a:gd name="connsiteX111" fmla="*/ 299085 w 476250"/>
                <a:gd name="connsiteY111" fmla="*/ 1516380 h 2305050"/>
                <a:gd name="connsiteX112" fmla="*/ 179070 w 476250"/>
                <a:gd name="connsiteY112" fmla="*/ 1516380 h 2305050"/>
                <a:gd name="connsiteX113" fmla="*/ 179070 w 476250"/>
                <a:gd name="connsiteY113" fmla="*/ 1632585 h 2305050"/>
                <a:gd name="connsiteX114" fmla="*/ 299085 w 476250"/>
                <a:gd name="connsiteY114" fmla="*/ 1632585 h 2305050"/>
                <a:gd name="connsiteX115" fmla="*/ 146685 w 476250"/>
                <a:gd name="connsiteY115" fmla="*/ 1370648 h 2305050"/>
                <a:gd name="connsiteX116" fmla="*/ 28575 w 476250"/>
                <a:gd name="connsiteY116" fmla="*/ 1370648 h 2305050"/>
                <a:gd name="connsiteX117" fmla="*/ 28575 w 476250"/>
                <a:gd name="connsiteY117" fmla="*/ 1486853 h 2305050"/>
                <a:gd name="connsiteX118" fmla="*/ 146685 w 476250"/>
                <a:gd name="connsiteY118" fmla="*/ 1486853 h 2305050"/>
                <a:gd name="connsiteX119" fmla="*/ 146685 w 476250"/>
                <a:gd name="connsiteY119" fmla="*/ 1370648 h 2305050"/>
                <a:gd name="connsiteX120" fmla="*/ 449580 w 476250"/>
                <a:gd name="connsiteY120" fmla="*/ 1631632 h 2305050"/>
                <a:gd name="connsiteX121" fmla="*/ 449580 w 476250"/>
                <a:gd name="connsiteY121" fmla="*/ 1514475 h 2305050"/>
                <a:gd name="connsiteX122" fmla="*/ 332422 w 476250"/>
                <a:gd name="connsiteY122" fmla="*/ 1514475 h 2305050"/>
                <a:gd name="connsiteX123" fmla="*/ 332422 w 476250"/>
                <a:gd name="connsiteY123" fmla="*/ 1631632 h 2305050"/>
                <a:gd name="connsiteX124" fmla="*/ 449580 w 476250"/>
                <a:gd name="connsiteY124" fmla="*/ 1631632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476250" h="2305050">
                  <a:moveTo>
                    <a:pt x="477202" y="2308860"/>
                  </a:moveTo>
                  <a:cubicBezTo>
                    <a:pt x="316230" y="2308860"/>
                    <a:pt x="160020" y="2308860"/>
                    <a:pt x="0" y="2308860"/>
                  </a:cubicBezTo>
                  <a:cubicBezTo>
                    <a:pt x="0" y="1539240"/>
                    <a:pt x="0" y="771525"/>
                    <a:pt x="0" y="0"/>
                  </a:cubicBezTo>
                  <a:cubicBezTo>
                    <a:pt x="157163" y="0"/>
                    <a:pt x="315277" y="0"/>
                    <a:pt x="477202" y="0"/>
                  </a:cubicBezTo>
                  <a:cubicBezTo>
                    <a:pt x="477202" y="767715"/>
                    <a:pt x="477202" y="1536382"/>
                    <a:pt x="477202" y="2308860"/>
                  </a:cubicBezTo>
                  <a:close/>
                  <a:moveTo>
                    <a:pt x="452438" y="1071563"/>
                  </a:moveTo>
                  <a:cubicBezTo>
                    <a:pt x="412432" y="1071563"/>
                    <a:pt x="372427" y="1071563"/>
                    <a:pt x="332422" y="1071563"/>
                  </a:cubicBezTo>
                  <a:cubicBezTo>
                    <a:pt x="332422" y="1112520"/>
                    <a:pt x="332422" y="1150620"/>
                    <a:pt x="332422" y="1188720"/>
                  </a:cubicBezTo>
                  <a:cubicBezTo>
                    <a:pt x="374332" y="1188720"/>
                    <a:pt x="412432" y="1188720"/>
                    <a:pt x="452438" y="1188720"/>
                  </a:cubicBezTo>
                  <a:cubicBezTo>
                    <a:pt x="452438" y="1147763"/>
                    <a:pt x="452438" y="1111567"/>
                    <a:pt x="452438" y="1071563"/>
                  </a:cubicBezTo>
                  <a:close/>
                  <a:moveTo>
                    <a:pt x="298132" y="1190625"/>
                  </a:moveTo>
                  <a:cubicBezTo>
                    <a:pt x="298132" y="1147763"/>
                    <a:pt x="298132" y="1108710"/>
                    <a:pt x="298132" y="1070610"/>
                  </a:cubicBezTo>
                  <a:cubicBezTo>
                    <a:pt x="256222" y="1070610"/>
                    <a:pt x="218122" y="1070610"/>
                    <a:pt x="180975" y="1070610"/>
                  </a:cubicBezTo>
                  <a:cubicBezTo>
                    <a:pt x="180975" y="1112520"/>
                    <a:pt x="180975" y="1151573"/>
                    <a:pt x="180975" y="1190625"/>
                  </a:cubicBezTo>
                  <a:cubicBezTo>
                    <a:pt x="220980" y="1190625"/>
                    <a:pt x="257175" y="1190625"/>
                    <a:pt x="298132" y="1190625"/>
                  </a:cubicBezTo>
                  <a:close/>
                  <a:moveTo>
                    <a:pt x="27622" y="1188720"/>
                  </a:moveTo>
                  <a:cubicBezTo>
                    <a:pt x="68580" y="1188720"/>
                    <a:pt x="106680" y="1188720"/>
                    <a:pt x="146685" y="1188720"/>
                  </a:cubicBezTo>
                  <a:cubicBezTo>
                    <a:pt x="146685" y="1146810"/>
                    <a:pt x="146685" y="1108710"/>
                    <a:pt x="146685" y="1070610"/>
                  </a:cubicBezTo>
                  <a:cubicBezTo>
                    <a:pt x="104775" y="1070610"/>
                    <a:pt x="66675" y="1070610"/>
                    <a:pt x="27622" y="1070610"/>
                  </a:cubicBezTo>
                  <a:cubicBezTo>
                    <a:pt x="27622" y="1112520"/>
                    <a:pt x="27622" y="1149667"/>
                    <a:pt x="27622" y="1188720"/>
                  </a:cubicBezTo>
                  <a:close/>
                  <a:moveTo>
                    <a:pt x="28575" y="328613"/>
                  </a:moveTo>
                  <a:cubicBezTo>
                    <a:pt x="28575" y="372427"/>
                    <a:pt x="28575" y="410527"/>
                    <a:pt x="28575" y="448627"/>
                  </a:cubicBezTo>
                  <a:cubicBezTo>
                    <a:pt x="70485" y="448627"/>
                    <a:pt x="107632" y="448627"/>
                    <a:pt x="147638" y="448627"/>
                  </a:cubicBezTo>
                  <a:cubicBezTo>
                    <a:pt x="147638" y="407670"/>
                    <a:pt x="147638" y="369570"/>
                    <a:pt x="147638" y="328613"/>
                  </a:cubicBezTo>
                  <a:cubicBezTo>
                    <a:pt x="106680" y="328613"/>
                    <a:pt x="68580" y="328613"/>
                    <a:pt x="28575" y="328613"/>
                  </a:cubicBezTo>
                  <a:close/>
                  <a:moveTo>
                    <a:pt x="450532" y="744855"/>
                  </a:moveTo>
                  <a:cubicBezTo>
                    <a:pt x="450532" y="702945"/>
                    <a:pt x="450532" y="664845"/>
                    <a:pt x="450532" y="627697"/>
                  </a:cubicBezTo>
                  <a:cubicBezTo>
                    <a:pt x="408622" y="627697"/>
                    <a:pt x="369570" y="627697"/>
                    <a:pt x="331470" y="627697"/>
                  </a:cubicBezTo>
                  <a:cubicBezTo>
                    <a:pt x="331470" y="668655"/>
                    <a:pt x="331470" y="705802"/>
                    <a:pt x="331470" y="744855"/>
                  </a:cubicBezTo>
                  <a:cubicBezTo>
                    <a:pt x="371475" y="744855"/>
                    <a:pt x="409575" y="744855"/>
                    <a:pt x="450532" y="744855"/>
                  </a:cubicBezTo>
                  <a:close/>
                  <a:moveTo>
                    <a:pt x="147638" y="626745"/>
                  </a:moveTo>
                  <a:cubicBezTo>
                    <a:pt x="106680" y="626745"/>
                    <a:pt x="67627" y="626745"/>
                    <a:pt x="27622" y="626745"/>
                  </a:cubicBezTo>
                  <a:cubicBezTo>
                    <a:pt x="27622" y="667702"/>
                    <a:pt x="27622" y="706755"/>
                    <a:pt x="27622" y="743902"/>
                  </a:cubicBezTo>
                  <a:cubicBezTo>
                    <a:pt x="69532" y="743902"/>
                    <a:pt x="107632" y="743902"/>
                    <a:pt x="147638" y="743902"/>
                  </a:cubicBezTo>
                  <a:cubicBezTo>
                    <a:pt x="147638" y="702945"/>
                    <a:pt x="147638" y="665797"/>
                    <a:pt x="147638" y="626745"/>
                  </a:cubicBezTo>
                  <a:close/>
                  <a:moveTo>
                    <a:pt x="298132" y="1337310"/>
                  </a:moveTo>
                  <a:cubicBezTo>
                    <a:pt x="298132" y="1295400"/>
                    <a:pt x="298132" y="1257300"/>
                    <a:pt x="298132" y="1219200"/>
                  </a:cubicBezTo>
                  <a:cubicBezTo>
                    <a:pt x="256222" y="1219200"/>
                    <a:pt x="219075" y="1219200"/>
                    <a:pt x="180975" y="1219200"/>
                  </a:cubicBezTo>
                  <a:cubicBezTo>
                    <a:pt x="180975" y="1260157"/>
                    <a:pt x="180975" y="1298257"/>
                    <a:pt x="180975" y="1337310"/>
                  </a:cubicBezTo>
                  <a:cubicBezTo>
                    <a:pt x="220980" y="1337310"/>
                    <a:pt x="257175" y="1337310"/>
                    <a:pt x="298132" y="1337310"/>
                  </a:cubicBezTo>
                  <a:close/>
                  <a:moveTo>
                    <a:pt x="180022" y="476250"/>
                  </a:moveTo>
                  <a:cubicBezTo>
                    <a:pt x="180022" y="518160"/>
                    <a:pt x="180022" y="556260"/>
                    <a:pt x="180022" y="595313"/>
                  </a:cubicBezTo>
                  <a:cubicBezTo>
                    <a:pt x="220980" y="595313"/>
                    <a:pt x="259080" y="595313"/>
                    <a:pt x="299085" y="595313"/>
                  </a:cubicBezTo>
                  <a:cubicBezTo>
                    <a:pt x="299085" y="554355"/>
                    <a:pt x="299085" y="516255"/>
                    <a:pt x="299085" y="476250"/>
                  </a:cubicBezTo>
                  <a:cubicBezTo>
                    <a:pt x="259080" y="476250"/>
                    <a:pt x="220980" y="476250"/>
                    <a:pt x="180022" y="476250"/>
                  </a:cubicBezTo>
                  <a:close/>
                  <a:moveTo>
                    <a:pt x="452438" y="32385"/>
                  </a:moveTo>
                  <a:cubicBezTo>
                    <a:pt x="411480" y="32385"/>
                    <a:pt x="372427" y="32385"/>
                    <a:pt x="330518" y="32385"/>
                  </a:cubicBezTo>
                  <a:cubicBezTo>
                    <a:pt x="330518" y="71438"/>
                    <a:pt x="330518" y="108585"/>
                    <a:pt x="330518" y="148590"/>
                  </a:cubicBezTo>
                  <a:cubicBezTo>
                    <a:pt x="371475" y="148590"/>
                    <a:pt x="411480" y="148590"/>
                    <a:pt x="452438" y="148590"/>
                  </a:cubicBezTo>
                  <a:cubicBezTo>
                    <a:pt x="452438" y="109538"/>
                    <a:pt x="452438" y="73342"/>
                    <a:pt x="452438" y="32385"/>
                  </a:cubicBezTo>
                  <a:close/>
                  <a:moveTo>
                    <a:pt x="300038" y="31432"/>
                  </a:moveTo>
                  <a:cubicBezTo>
                    <a:pt x="257175" y="31432"/>
                    <a:pt x="219075" y="31432"/>
                    <a:pt x="180022" y="31432"/>
                  </a:cubicBezTo>
                  <a:cubicBezTo>
                    <a:pt x="180022" y="72390"/>
                    <a:pt x="180022" y="111442"/>
                    <a:pt x="180022" y="149542"/>
                  </a:cubicBezTo>
                  <a:cubicBezTo>
                    <a:pt x="221932" y="149542"/>
                    <a:pt x="260985" y="149542"/>
                    <a:pt x="300038" y="149542"/>
                  </a:cubicBezTo>
                  <a:cubicBezTo>
                    <a:pt x="300038" y="108585"/>
                    <a:pt x="300038" y="71438"/>
                    <a:pt x="300038" y="31432"/>
                  </a:cubicBezTo>
                  <a:close/>
                  <a:moveTo>
                    <a:pt x="300038" y="299085"/>
                  </a:moveTo>
                  <a:cubicBezTo>
                    <a:pt x="300038" y="257175"/>
                    <a:pt x="300038" y="220027"/>
                    <a:pt x="300038" y="180022"/>
                  </a:cubicBezTo>
                  <a:cubicBezTo>
                    <a:pt x="259080" y="180022"/>
                    <a:pt x="220027" y="180022"/>
                    <a:pt x="179070" y="180022"/>
                  </a:cubicBezTo>
                  <a:cubicBezTo>
                    <a:pt x="179070" y="220027"/>
                    <a:pt x="179070" y="258127"/>
                    <a:pt x="179070" y="299085"/>
                  </a:cubicBezTo>
                  <a:cubicBezTo>
                    <a:pt x="220027" y="299085"/>
                    <a:pt x="258127" y="299085"/>
                    <a:pt x="300038" y="299085"/>
                  </a:cubicBezTo>
                  <a:close/>
                  <a:moveTo>
                    <a:pt x="147638" y="477202"/>
                  </a:moveTo>
                  <a:cubicBezTo>
                    <a:pt x="104775" y="477202"/>
                    <a:pt x="66675" y="477202"/>
                    <a:pt x="26670" y="477202"/>
                  </a:cubicBezTo>
                  <a:cubicBezTo>
                    <a:pt x="26670" y="517207"/>
                    <a:pt x="26670" y="554355"/>
                    <a:pt x="26670" y="594360"/>
                  </a:cubicBezTo>
                  <a:cubicBezTo>
                    <a:pt x="67627" y="594360"/>
                    <a:pt x="106680" y="594360"/>
                    <a:pt x="147638" y="594360"/>
                  </a:cubicBezTo>
                  <a:cubicBezTo>
                    <a:pt x="147638" y="554355"/>
                    <a:pt x="147638" y="517207"/>
                    <a:pt x="147638" y="477202"/>
                  </a:cubicBezTo>
                  <a:close/>
                  <a:moveTo>
                    <a:pt x="450532" y="1041082"/>
                  </a:moveTo>
                  <a:cubicBezTo>
                    <a:pt x="450532" y="1001077"/>
                    <a:pt x="450532" y="962025"/>
                    <a:pt x="450532" y="923925"/>
                  </a:cubicBezTo>
                  <a:cubicBezTo>
                    <a:pt x="408622" y="923925"/>
                    <a:pt x="370522" y="923925"/>
                    <a:pt x="331470" y="923925"/>
                  </a:cubicBezTo>
                  <a:cubicBezTo>
                    <a:pt x="331470" y="964882"/>
                    <a:pt x="331470" y="1002030"/>
                    <a:pt x="331470" y="1041082"/>
                  </a:cubicBezTo>
                  <a:cubicBezTo>
                    <a:pt x="372427" y="1041082"/>
                    <a:pt x="410527" y="1041082"/>
                    <a:pt x="450532" y="1041082"/>
                  </a:cubicBezTo>
                  <a:close/>
                  <a:moveTo>
                    <a:pt x="332422" y="1218248"/>
                  </a:moveTo>
                  <a:cubicBezTo>
                    <a:pt x="332422" y="1258253"/>
                    <a:pt x="332422" y="1296353"/>
                    <a:pt x="332422" y="1336357"/>
                  </a:cubicBezTo>
                  <a:cubicBezTo>
                    <a:pt x="373380" y="1336357"/>
                    <a:pt x="410527" y="1336357"/>
                    <a:pt x="451485" y="1336357"/>
                  </a:cubicBezTo>
                  <a:cubicBezTo>
                    <a:pt x="451485" y="1296353"/>
                    <a:pt x="451485" y="1257300"/>
                    <a:pt x="451485" y="1218248"/>
                  </a:cubicBezTo>
                  <a:cubicBezTo>
                    <a:pt x="409575" y="1218248"/>
                    <a:pt x="372427" y="1218248"/>
                    <a:pt x="332422" y="1218248"/>
                  </a:cubicBezTo>
                  <a:close/>
                  <a:moveTo>
                    <a:pt x="452438" y="447675"/>
                  </a:moveTo>
                  <a:cubicBezTo>
                    <a:pt x="452438" y="406717"/>
                    <a:pt x="452438" y="369570"/>
                    <a:pt x="452438" y="329565"/>
                  </a:cubicBezTo>
                  <a:cubicBezTo>
                    <a:pt x="411480" y="329565"/>
                    <a:pt x="371475" y="329565"/>
                    <a:pt x="331470" y="329565"/>
                  </a:cubicBezTo>
                  <a:cubicBezTo>
                    <a:pt x="331470" y="370522"/>
                    <a:pt x="331470" y="408622"/>
                    <a:pt x="331470" y="447675"/>
                  </a:cubicBezTo>
                  <a:cubicBezTo>
                    <a:pt x="371475" y="447675"/>
                    <a:pt x="409575" y="447675"/>
                    <a:pt x="452438" y="447675"/>
                  </a:cubicBezTo>
                  <a:close/>
                  <a:moveTo>
                    <a:pt x="300038" y="448627"/>
                  </a:moveTo>
                  <a:cubicBezTo>
                    <a:pt x="300038" y="405765"/>
                    <a:pt x="300038" y="368617"/>
                    <a:pt x="300038" y="328613"/>
                  </a:cubicBezTo>
                  <a:cubicBezTo>
                    <a:pt x="258127" y="328613"/>
                    <a:pt x="219075" y="328613"/>
                    <a:pt x="180022" y="328613"/>
                  </a:cubicBezTo>
                  <a:cubicBezTo>
                    <a:pt x="180022" y="370522"/>
                    <a:pt x="180022" y="408622"/>
                    <a:pt x="180022" y="448627"/>
                  </a:cubicBezTo>
                  <a:cubicBezTo>
                    <a:pt x="220980" y="448627"/>
                    <a:pt x="258127" y="448627"/>
                    <a:pt x="300038" y="448627"/>
                  </a:cubicBezTo>
                  <a:close/>
                  <a:moveTo>
                    <a:pt x="146685" y="299085"/>
                  </a:moveTo>
                  <a:cubicBezTo>
                    <a:pt x="146685" y="256222"/>
                    <a:pt x="146685" y="218122"/>
                    <a:pt x="146685" y="181927"/>
                  </a:cubicBezTo>
                  <a:cubicBezTo>
                    <a:pt x="103822" y="181927"/>
                    <a:pt x="65722" y="181927"/>
                    <a:pt x="27622" y="181927"/>
                  </a:cubicBezTo>
                  <a:cubicBezTo>
                    <a:pt x="27622" y="222885"/>
                    <a:pt x="27622" y="260032"/>
                    <a:pt x="27622" y="299085"/>
                  </a:cubicBezTo>
                  <a:cubicBezTo>
                    <a:pt x="67627" y="299085"/>
                    <a:pt x="104775" y="299085"/>
                    <a:pt x="146685" y="299085"/>
                  </a:cubicBezTo>
                  <a:close/>
                  <a:moveTo>
                    <a:pt x="145732" y="889635"/>
                  </a:moveTo>
                  <a:cubicBezTo>
                    <a:pt x="145732" y="848677"/>
                    <a:pt x="145732" y="810577"/>
                    <a:pt x="145732" y="772477"/>
                  </a:cubicBezTo>
                  <a:cubicBezTo>
                    <a:pt x="103822" y="772477"/>
                    <a:pt x="66675" y="772477"/>
                    <a:pt x="28575" y="772477"/>
                  </a:cubicBezTo>
                  <a:cubicBezTo>
                    <a:pt x="28575" y="813435"/>
                    <a:pt x="28575" y="851535"/>
                    <a:pt x="28575" y="889635"/>
                  </a:cubicBezTo>
                  <a:cubicBezTo>
                    <a:pt x="70485" y="889635"/>
                    <a:pt x="107632" y="889635"/>
                    <a:pt x="145732" y="889635"/>
                  </a:cubicBezTo>
                  <a:close/>
                  <a:moveTo>
                    <a:pt x="179070" y="889635"/>
                  </a:moveTo>
                  <a:cubicBezTo>
                    <a:pt x="220027" y="889635"/>
                    <a:pt x="258127" y="889635"/>
                    <a:pt x="298132" y="889635"/>
                  </a:cubicBezTo>
                  <a:cubicBezTo>
                    <a:pt x="298132" y="848677"/>
                    <a:pt x="298132" y="810577"/>
                    <a:pt x="298132" y="772477"/>
                  </a:cubicBezTo>
                  <a:cubicBezTo>
                    <a:pt x="256222" y="772477"/>
                    <a:pt x="219075" y="772477"/>
                    <a:pt x="179070" y="772477"/>
                  </a:cubicBezTo>
                  <a:cubicBezTo>
                    <a:pt x="179070" y="812482"/>
                    <a:pt x="179070" y="849630"/>
                    <a:pt x="179070" y="889635"/>
                  </a:cubicBezTo>
                  <a:close/>
                  <a:moveTo>
                    <a:pt x="450532" y="890588"/>
                  </a:moveTo>
                  <a:cubicBezTo>
                    <a:pt x="450532" y="849630"/>
                    <a:pt x="450532" y="811530"/>
                    <a:pt x="450532" y="771525"/>
                  </a:cubicBezTo>
                  <a:cubicBezTo>
                    <a:pt x="409575" y="771525"/>
                    <a:pt x="372427" y="771525"/>
                    <a:pt x="331470" y="771525"/>
                  </a:cubicBezTo>
                  <a:cubicBezTo>
                    <a:pt x="331470" y="811530"/>
                    <a:pt x="331470" y="850582"/>
                    <a:pt x="331470" y="890588"/>
                  </a:cubicBezTo>
                  <a:cubicBezTo>
                    <a:pt x="372427" y="890588"/>
                    <a:pt x="410527" y="890588"/>
                    <a:pt x="450532" y="890588"/>
                  </a:cubicBezTo>
                  <a:close/>
                  <a:moveTo>
                    <a:pt x="298132" y="1370648"/>
                  </a:moveTo>
                  <a:cubicBezTo>
                    <a:pt x="257175" y="1370648"/>
                    <a:pt x="218122" y="1370648"/>
                    <a:pt x="180022" y="1370648"/>
                  </a:cubicBezTo>
                  <a:cubicBezTo>
                    <a:pt x="180022" y="1410653"/>
                    <a:pt x="180022" y="1447800"/>
                    <a:pt x="180022" y="1486853"/>
                  </a:cubicBezTo>
                  <a:cubicBezTo>
                    <a:pt x="220980" y="1486853"/>
                    <a:pt x="257175" y="1486853"/>
                    <a:pt x="298132" y="1486853"/>
                  </a:cubicBezTo>
                  <a:cubicBezTo>
                    <a:pt x="298132" y="1447800"/>
                    <a:pt x="298132" y="1411605"/>
                    <a:pt x="298132" y="1370648"/>
                  </a:cubicBezTo>
                  <a:close/>
                  <a:moveTo>
                    <a:pt x="299085" y="1632585"/>
                  </a:moveTo>
                  <a:cubicBezTo>
                    <a:pt x="299085" y="1590675"/>
                    <a:pt x="299085" y="1553528"/>
                    <a:pt x="299085" y="1516380"/>
                  </a:cubicBezTo>
                  <a:cubicBezTo>
                    <a:pt x="258127" y="1516380"/>
                    <a:pt x="219075" y="1516380"/>
                    <a:pt x="179070" y="1516380"/>
                  </a:cubicBezTo>
                  <a:cubicBezTo>
                    <a:pt x="179070" y="1557338"/>
                    <a:pt x="179070" y="1594485"/>
                    <a:pt x="179070" y="1632585"/>
                  </a:cubicBezTo>
                  <a:cubicBezTo>
                    <a:pt x="219075" y="1632585"/>
                    <a:pt x="256222" y="1632585"/>
                    <a:pt x="299085" y="1632585"/>
                  </a:cubicBezTo>
                  <a:close/>
                  <a:moveTo>
                    <a:pt x="146685" y="1370648"/>
                  </a:moveTo>
                  <a:cubicBezTo>
                    <a:pt x="104775" y="1370648"/>
                    <a:pt x="65722" y="1370648"/>
                    <a:pt x="28575" y="1370648"/>
                  </a:cubicBezTo>
                  <a:cubicBezTo>
                    <a:pt x="28575" y="1410653"/>
                    <a:pt x="28575" y="1447800"/>
                    <a:pt x="28575" y="1486853"/>
                  </a:cubicBezTo>
                  <a:cubicBezTo>
                    <a:pt x="69532" y="1486853"/>
                    <a:pt x="106680" y="1486853"/>
                    <a:pt x="146685" y="1486853"/>
                  </a:cubicBezTo>
                  <a:cubicBezTo>
                    <a:pt x="146685" y="1447800"/>
                    <a:pt x="146685" y="1410653"/>
                    <a:pt x="146685" y="1370648"/>
                  </a:cubicBezTo>
                  <a:close/>
                  <a:moveTo>
                    <a:pt x="449580" y="1631632"/>
                  </a:moveTo>
                  <a:cubicBezTo>
                    <a:pt x="449580" y="1591628"/>
                    <a:pt x="449580" y="1553528"/>
                    <a:pt x="449580" y="1514475"/>
                  </a:cubicBezTo>
                  <a:cubicBezTo>
                    <a:pt x="409575" y="1514475"/>
                    <a:pt x="372427" y="1514475"/>
                    <a:pt x="332422" y="1514475"/>
                  </a:cubicBezTo>
                  <a:cubicBezTo>
                    <a:pt x="332422" y="1554480"/>
                    <a:pt x="332422" y="1592580"/>
                    <a:pt x="332422" y="1631632"/>
                  </a:cubicBezTo>
                  <a:cubicBezTo>
                    <a:pt x="373380" y="1631632"/>
                    <a:pt x="410527" y="1631632"/>
                    <a:pt x="449580" y="16316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8624DCA-2BD8-4952-AC4D-60B6C2D8EF1F}"/>
                </a:ext>
              </a:extLst>
            </p:cNvPr>
            <p:cNvSpPr/>
            <p:nvPr/>
          </p:nvSpPr>
          <p:spPr>
            <a:xfrm>
              <a:off x="5647753" y="1778275"/>
              <a:ext cx="565541" cy="1976576"/>
            </a:xfrm>
            <a:custGeom>
              <a:avLst/>
              <a:gdLst>
                <a:gd name="connsiteX0" fmla="*/ 335796 w 565541"/>
                <a:gd name="connsiteY0" fmla="*/ 1531565 h 1976576"/>
                <a:gd name="connsiteX1" fmla="*/ 335796 w 565541"/>
                <a:gd name="connsiteY1" fmla="*/ 1585857 h 1976576"/>
                <a:gd name="connsiteX2" fmla="*/ 441823 w 565541"/>
                <a:gd name="connsiteY2" fmla="*/ 1585857 h 1976576"/>
                <a:gd name="connsiteX3" fmla="*/ 441823 w 565541"/>
                <a:gd name="connsiteY3" fmla="*/ 1531565 h 1976576"/>
                <a:gd name="connsiteX4" fmla="*/ 123718 w 565541"/>
                <a:gd name="connsiteY4" fmla="*/ 1526871 h 1976576"/>
                <a:gd name="connsiteX5" fmla="*/ 123718 w 565541"/>
                <a:gd name="connsiteY5" fmla="*/ 1581163 h 1976576"/>
                <a:gd name="connsiteX6" fmla="*/ 229745 w 565541"/>
                <a:gd name="connsiteY6" fmla="*/ 1581163 h 1976576"/>
                <a:gd name="connsiteX7" fmla="*/ 229745 w 565541"/>
                <a:gd name="connsiteY7" fmla="*/ 1526871 h 1976576"/>
                <a:gd name="connsiteX8" fmla="*/ 335796 w 565541"/>
                <a:gd name="connsiteY8" fmla="*/ 1409581 h 1976576"/>
                <a:gd name="connsiteX9" fmla="*/ 335796 w 565541"/>
                <a:gd name="connsiteY9" fmla="*/ 1463873 h 1976576"/>
                <a:gd name="connsiteX10" fmla="*/ 441823 w 565541"/>
                <a:gd name="connsiteY10" fmla="*/ 1463873 h 1976576"/>
                <a:gd name="connsiteX11" fmla="*/ 441823 w 565541"/>
                <a:gd name="connsiteY11" fmla="*/ 1409581 h 1976576"/>
                <a:gd name="connsiteX12" fmla="*/ 123718 w 565541"/>
                <a:gd name="connsiteY12" fmla="*/ 1404887 h 1976576"/>
                <a:gd name="connsiteX13" fmla="*/ 123718 w 565541"/>
                <a:gd name="connsiteY13" fmla="*/ 1459180 h 1976576"/>
                <a:gd name="connsiteX14" fmla="*/ 229745 w 565541"/>
                <a:gd name="connsiteY14" fmla="*/ 1459180 h 1976576"/>
                <a:gd name="connsiteX15" fmla="*/ 229745 w 565541"/>
                <a:gd name="connsiteY15" fmla="*/ 1404887 h 1976576"/>
                <a:gd name="connsiteX16" fmla="*/ 335796 w 565541"/>
                <a:gd name="connsiteY16" fmla="*/ 1287599 h 1976576"/>
                <a:gd name="connsiteX17" fmla="*/ 335796 w 565541"/>
                <a:gd name="connsiteY17" fmla="*/ 1341892 h 1976576"/>
                <a:gd name="connsiteX18" fmla="*/ 441823 w 565541"/>
                <a:gd name="connsiteY18" fmla="*/ 1341892 h 1976576"/>
                <a:gd name="connsiteX19" fmla="*/ 441823 w 565541"/>
                <a:gd name="connsiteY19" fmla="*/ 1287599 h 1976576"/>
                <a:gd name="connsiteX20" fmla="*/ 123718 w 565541"/>
                <a:gd name="connsiteY20" fmla="*/ 1282905 h 1976576"/>
                <a:gd name="connsiteX21" fmla="*/ 123718 w 565541"/>
                <a:gd name="connsiteY21" fmla="*/ 1337198 h 1976576"/>
                <a:gd name="connsiteX22" fmla="*/ 229745 w 565541"/>
                <a:gd name="connsiteY22" fmla="*/ 1337198 h 1976576"/>
                <a:gd name="connsiteX23" fmla="*/ 229745 w 565541"/>
                <a:gd name="connsiteY23" fmla="*/ 1282905 h 1976576"/>
                <a:gd name="connsiteX24" fmla="*/ 335796 w 565541"/>
                <a:gd name="connsiteY24" fmla="*/ 1165617 h 1976576"/>
                <a:gd name="connsiteX25" fmla="*/ 335796 w 565541"/>
                <a:gd name="connsiteY25" fmla="*/ 1219910 h 1976576"/>
                <a:gd name="connsiteX26" fmla="*/ 441823 w 565541"/>
                <a:gd name="connsiteY26" fmla="*/ 1219910 h 1976576"/>
                <a:gd name="connsiteX27" fmla="*/ 441823 w 565541"/>
                <a:gd name="connsiteY27" fmla="*/ 1165617 h 1976576"/>
                <a:gd name="connsiteX28" fmla="*/ 123718 w 565541"/>
                <a:gd name="connsiteY28" fmla="*/ 1160924 h 1976576"/>
                <a:gd name="connsiteX29" fmla="*/ 123718 w 565541"/>
                <a:gd name="connsiteY29" fmla="*/ 1215216 h 1976576"/>
                <a:gd name="connsiteX30" fmla="*/ 229745 w 565541"/>
                <a:gd name="connsiteY30" fmla="*/ 1215216 h 1976576"/>
                <a:gd name="connsiteX31" fmla="*/ 229745 w 565541"/>
                <a:gd name="connsiteY31" fmla="*/ 1160924 h 1976576"/>
                <a:gd name="connsiteX32" fmla="*/ 335796 w 565541"/>
                <a:gd name="connsiteY32" fmla="*/ 1043636 h 1976576"/>
                <a:gd name="connsiteX33" fmla="*/ 335796 w 565541"/>
                <a:gd name="connsiteY33" fmla="*/ 1097928 h 1976576"/>
                <a:gd name="connsiteX34" fmla="*/ 441823 w 565541"/>
                <a:gd name="connsiteY34" fmla="*/ 1097928 h 1976576"/>
                <a:gd name="connsiteX35" fmla="*/ 441823 w 565541"/>
                <a:gd name="connsiteY35" fmla="*/ 1043636 h 1976576"/>
                <a:gd name="connsiteX36" fmla="*/ 123718 w 565541"/>
                <a:gd name="connsiteY36" fmla="*/ 1038942 h 1976576"/>
                <a:gd name="connsiteX37" fmla="*/ 123718 w 565541"/>
                <a:gd name="connsiteY37" fmla="*/ 1093234 h 1976576"/>
                <a:gd name="connsiteX38" fmla="*/ 229745 w 565541"/>
                <a:gd name="connsiteY38" fmla="*/ 1093234 h 1976576"/>
                <a:gd name="connsiteX39" fmla="*/ 229745 w 565541"/>
                <a:gd name="connsiteY39" fmla="*/ 1038942 h 1976576"/>
                <a:gd name="connsiteX40" fmla="*/ 335796 w 565541"/>
                <a:gd name="connsiteY40" fmla="*/ 921654 h 1976576"/>
                <a:gd name="connsiteX41" fmla="*/ 335796 w 565541"/>
                <a:gd name="connsiteY41" fmla="*/ 975946 h 1976576"/>
                <a:gd name="connsiteX42" fmla="*/ 441823 w 565541"/>
                <a:gd name="connsiteY42" fmla="*/ 975946 h 1976576"/>
                <a:gd name="connsiteX43" fmla="*/ 441823 w 565541"/>
                <a:gd name="connsiteY43" fmla="*/ 921654 h 1976576"/>
                <a:gd name="connsiteX44" fmla="*/ 123718 w 565541"/>
                <a:gd name="connsiteY44" fmla="*/ 916960 h 1976576"/>
                <a:gd name="connsiteX45" fmla="*/ 123718 w 565541"/>
                <a:gd name="connsiteY45" fmla="*/ 971252 h 1976576"/>
                <a:gd name="connsiteX46" fmla="*/ 229745 w 565541"/>
                <a:gd name="connsiteY46" fmla="*/ 971252 h 1976576"/>
                <a:gd name="connsiteX47" fmla="*/ 229745 w 565541"/>
                <a:gd name="connsiteY47" fmla="*/ 916960 h 1976576"/>
                <a:gd name="connsiteX48" fmla="*/ 335796 w 565541"/>
                <a:gd name="connsiteY48" fmla="*/ 799672 h 1976576"/>
                <a:gd name="connsiteX49" fmla="*/ 335796 w 565541"/>
                <a:gd name="connsiteY49" fmla="*/ 853964 h 1976576"/>
                <a:gd name="connsiteX50" fmla="*/ 441823 w 565541"/>
                <a:gd name="connsiteY50" fmla="*/ 853964 h 1976576"/>
                <a:gd name="connsiteX51" fmla="*/ 441823 w 565541"/>
                <a:gd name="connsiteY51" fmla="*/ 799672 h 1976576"/>
                <a:gd name="connsiteX52" fmla="*/ 123718 w 565541"/>
                <a:gd name="connsiteY52" fmla="*/ 794978 h 1976576"/>
                <a:gd name="connsiteX53" fmla="*/ 123718 w 565541"/>
                <a:gd name="connsiteY53" fmla="*/ 849270 h 1976576"/>
                <a:gd name="connsiteX54" fmla="*/ 229745 w 565541"/>
                <a:gd name="connsiteY54" fmla="*/ 849270 h 1976576"/>
                <a:gd name="connsiteX55" fmla="*/ 229745 w 565541"/>
                <a:gd name="connsiteY55" fmla="*/ 794978 h 1976576"/>
                <a:gd name="connsiteX56" fmla="*/ 335796 w 565541"/>
                <a:gd name="connsiteY56" fmla="*/ 677690 h 1976576"/>
                <a:gd name="connsiteX57" fmla="*/ 335796 w 565541"/>
                <a:gd name="connsiteY57" fmla="*/ 731982 h 1976576"/>
                <a:gd name="connsiteX58" fmla="*/ 441823 w 565541"/>
                <a:gd name="connsiteY58" fmla="*/ 731982 h 1976576"/>
                <a:gd name="connsiteX59" fmla="*/ 441823 w 565541"/>
                <a:gd name="connsiteY59" fmla="*/ 677690 h 1976576"/>
                <a:gd name="connsiteX60" fmla="*/ 123718 w 565541"/>
                <a:gd name="connsiteY60" fmla="*/ 672996 h 1976576"/>
                <a:gd name="connsiteX61" fmla="*/ 123718 w 565541"/>
                <a:gd name="connsiteY61" fmla="*/ 727289 h 1976576"/>
                <a:gd name="connsiteX62" fmla="*/ 229745 w 565541"/>
                <a:gd name="connsiteY62" fmla="*/ 727289 h 1976576"/>
                <a:gd name="connsiteX63" fmla="*/ 229745 w 565541"/>
                <a:gd name="connsiteY63" fmla="*/ 672996 h 1976576"/>
                <a:gd name="connsiteX64" fmla="*/ 335796 w 565541"/>
                <a:gd name="connsiteY64" fmla="*/ 555708 h 1976576"/>
                <a:gd name="connsiteX65" fmla="*/ 335796 w 565541"/>
                <a:gd name="connsiteY65" fmla="*/ 610000 h 1976576"/>
                <a:gd name="connsiteX66" fmla="*/ 441823 w 565541"/>
                <a:gd name="connsiteY66" fmla="*/ 610000 h 1976576"/>
                <a:gd name="connsiteX67" fmla="*/ 441823 w 565541"/>
                <a:gd name="connsiteY67" fmla="*/ 555708 h 1976576"/>
                <a:gd name="connsiteX68" fmla="*/ 123718 w 565541"/>
                <a:gd name="connsiteY68" fmla="*/ 551014 h 1976576"/>
                <a:gd name="connsiteX69" fmla="*/ 123718 w 565541"/>
                <a:gd name="connsiteY69" fmla="*/ 605307 h 1976576"/>
                <a:gd name="connsiteX70" fmla="*/ 229745 w 565541"/>
                <a:gd name="connsiteY70" fmla="*/ 605307 h 1976576"/>
                <a:gd name="connsiteX71" fmla="*/ 229745 w 565541"/>
                <a:gd name="connsiteY71" fmla="*/ 551014 h 1976576"/>
                <a:gd name="connsiteX72" fmla="*/ 335796 w 565541"/>
                <a:gd name="connsiteY72" fmla="*/ 433726 h 1976576"/>
                <a:gd name="connsiteX73" fmla="*/ 335796 w 565541"/>
                <a:gd name="connsiteY73" fmla="*/ 488019 h 1976576"/>
                <a:gd name="connsiteX74" fmla="*/ 441823 w 565541"/>
                <a:gd name="connsiteY74" fmla="*/ 488019 h 1976576"/>
                <a:gd name="connsiteX75" fmla="*/ 441823 w 565541"/>
                <a:gd name="connsiteY75" fmla="*/ 433726 h 1976576"/>
                <a:gd name="connsiteX76" fmla="*/ 123718 w 565541"/>
                <a:gd name="connsiteY76" fmla="*/ 429032 h 1976576"/>
                <a:gd name="connsiteX77" fmla="*/ 123718 w 565541"/>
                <a:gd name="connsiteY77" fmla="*/ 483325 h 1976576"/>
                <a:gd name="connsiteX78" fmla="*/ 229745 w 565541"/>
                <a:gd name="connsiteY78" fmla="*/ 483325 h 1976576"/>
                <a:gd name="connsiteX79" fmla="*/ 229745 w 565541"/>
                <a:gd name="connsiteY79" fmla="*/ 429032 h 1976576"/>
                <a:gd name="connsiteX80" fmla="*/ 244058 w 565541"/>
                <a:gd name="connsiteY80" fmla="*/ 0 h 1976576"/>
                <a:gd name="connsiteX81" fmla="*/ 321484 w 565541"/>
                <a:gd name="connsiteY81" fmla="*/ 0 h 1976576"/>
                <a:gd name="connsiteX82" fmla="*/ 321484 w 565541"/>
                <a:gd name="connsiteY82" fmla="*/ 178763 h 1976576"/>
                <a:gd name="connsiteX83" fmla="*/ 388810 w 565541"/>
                <a:gd name="connsiteY83" fmla="*/ 178763 h 1976576"/>
                <a:gd name="connsiteX84" fmla="*/ 388810 w 565541"/>
                <a:gd name="connsiteY84" fmla="*/ 299617 h 1976576"/>
                <a:gd name="connsiteX85" fmla="*/ 565541 w 565541"/>
                <a:gd name="connsiteY85" fmla="*/ 299617 h 1976576"/>
                <a:gd name="connsiteX86" fmla="*/ 565541 w 565541"/>
                <a:gd name="connsiteY86" fmla="*/ 1976576 h 1976576"/>
                <a:gd name="connsiteX87" fmla="*/ 448247 w 565541"/>
                <a:gd name="connsiteY87" fmla="*/ 1976576 h 1976576"/>
                <a:gd name="connsiteX88" fmla="*/ 371127 w 565541"/>
                <a:gd name="connsiteY88" fmla="*/ 1976576 h 1976576"/>
                <a:gd name="connsiteX89" fmla="*/ 194414 w 565541"/>
                <a:gd name="connsiteY89" fmla="*/ 1976576 h 1976576"/>
                <a:gd name="connsiteX90" fmla="*/ 88332 w 565541"/>
                <a:gd name="connsiteY90" fmla="*/ 1976576 h 1976576"/>
                <a:gd name="connsiteX91" fmla="*/ 0 w 565541"/>
                <a:gd name="connsiteY91" fmla="*/ 1976576 h 1976576"/>
                <a:gd name="connsiteX92" fmla="*/ 0 w 565541"/>
                <a:gd name="connsiteY92" fmla="*/ 299617 h 1976576"/>
                <a:gd name="connsiteX93" fmla="*/ 176731 w 565541"/>
                <a:gd name="connsiteY93" fmla="*/ 299617 h 1976576"/>
                <a:gd name="connsiteX94" fmla="*/ 176731 w 565541"/>
                <a:gd name="connsiteY94" fmla="*/ 178763 h 1976576"/>
                <a:gd name="connsiteX95" fmla="*/ 244058 w 565541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65541" h="1976576">
                  <a:moveTo>
                    <a:pt x="335796" y="1531565"/>
                  </a:moveTo>
                  <a:lnTo>
                    <a:pt x="335796" y="1585857"/>
                  </a:lnTo>
                  <a:lnTo>
                    <a:pt x="441823" y="1585857"/>
                  </a:lnTo>
                  <a:lnTo>
                    <a:pt x="441823" y="1531565"/>
                  </a:lnTo>
                  <a:close/>
                  <a:moveTo>
                    <a:pt x="123718" y="1526871"/>
                  </a:moveTo>
                  <a:lnTo>
                    <a:pt x="123718" y="1581163"/>
                  </a:lnTo>
                  <a:lnTo>
                    <a:pt x="229745" y="1581163"/>
                  </a:lnTo>
                  <a:lnTo>
                    <a:pt x="229745" y="1526871"/>
                  </a:lnTo>
                  <a:close/>
                  <a:moveTo>
                    <a:pt x="335796" y="1409581"/>
                  </a:moveTo>
                  <a:lnTo>
                    <a:pt x="335796" y="1463873"/>
                  </a:lnTo>
                  <a:lnTo>
                    <a:pt x="441823" y="1463873"/>
                  </a:lnTo>
                  <a:lnTo>
                    <a:pt x="441823" y="1409581"/>
                  </a:lnTo>
                  <a:close/>
                  <a:moveTo>
                    <a:pt x="123718" y="1404887"/>
                  </a:moveTo>
                  <a:lnTo>
                    <a:pt x="123718" y="1459180"/>
                  </a:lnTo>
                  <a:lnTo>
                    <a:pt x="229745" y="1459180"/>
                  </a:lnTo>
                  <a:lnTo>
                    <a:pt x="229745" y="1404887"/>
                  </a:lnTo>
                  <a:close/>
                  <a:moveTo>
                    <a:pt x="335796" y="1287599"/>
                  </a:moveTo>
                  <a:lnTo>
                    <a:pt x="335796" y="1341892"/>
                  </a:lnTo>
                  <a:lnTo>
                    <a:pt x="441823" y="1341892"/>
                  </a:lnTo>
                  <a:lnTo>
                    <a:pt x="441823" y="1287599"/>
                  </a:lnTo>
                  <a:close/>
                  <a:moveTo>
                    <a:pt x="123718" y="1282905"/>
                  </a:moveTo>
                  <a:lnTo>
                    <a:pt x="123718" y="1337198"/>
                  </a:lnTo>
                  <a:lnTo>
                    <a:pt x="229745" y="1337198"/>
                  </a:lnTo>
                  <a:lnTo>
                    <a:pt x="229745" y="1282905"/>
                  </a:lnTo>
                  <a:close/>
                  <a:moveTo>
                    <a:pt x="335796" y="1165617"/>
                  </a:moveTo>
                  <a:lnTo>
                    <a:pt x="335796" y="1219910"/>
                  </a:lnTo>
                  <a:lnTo>
                    <a:pt x="441823" y="1219910"/>
                  </a:lnTo>
                  <a:lnTo>
                    <a:pt x="441823" y="1165617"/>
                  </a:lnTo>
                  <a:close/>
                  <a:moveTo>
                    <a:pt x="123718" y="1160924"/>
                  </a:moveTo>
                  <a:lnTo>
                    <a:pt x="123718" y="1215216"/>
                  </a:lnTo>
                  <a:lnTo>
                    <a:pt x="229745" y="1215216"/>
                  </a:lnTo>
                  <a:lnTo>
                    <a:pt x="229745" y="1160924"/>
                  </a:lnTo>
                  <a:close/>
                  <a:moveTo>
                    <a:pt x="335796" y="1043636"/>
                  </a:moveTo>
                  <a:lnTo>
                    <a:pt x="335796" y="1097928"/>
                  </a:lnTo>
                  <a:lnTo>
                    <a:pt x="441823" y="1097928"/>
                  </a:lnTo>
                  <a:lnTo>
                    <a:pt x="441823" y="1043636"/>
                  </a:lnTo>
                  <a:close/>
                  <a:moveTo>
                    <a:pt x="123718" y="1038942"/>
                  </a:moveTo>
                  <a:lnTo>
                    <a:pt x="123718" y="1093234"/>
                  </a:lnTo>
                  <a:lnTo>
                    <a:pt x="229745" y="1093234"/>
                  </a:lnTo>
                  <a:lnTo>
                    <a:pt x="229745" y="1038942"/>
                  </a:lnTo>
                  <a:close/>
                  <a:moveTo>
                    <a:pt x="335796" y="921654"/>
                  </a:moveTo>
                  <a:lnTo>
                    <a:pt x="335796" y="975946"/>
                  </a:lnTo>
                  <a:lnTo>
                    <a:pt x="441823" y="975946"/>
                  </a:lnTo>
                  <a:lnTo>
                    <a:pt x="441823" y="921654"/>
                  </a:lnTo>
                  <a:close/>
                  <a:moveTo>
                    <a:pt x="123718" y="916960"/>
                  </a:moveTo>
                  <a:lnTo>
                    <a:pt x="123718" y="971252"/>
                  </a:lnTo>
                  <a:lnTo>
                    <a:pt x="229745" y="971252"/>
                  </a:lnTo>
                  <a:lnTo>
                    <a:pt x="229745" y="916960"/>
                  </a:lnTo>
                  <a:close/>
                  <a:moveTo>
                    <a:pt x="335796" y="799672"/>
                  </a:moveTo>
                  <a:lnTo>
                    <a:pt x="335796" y="853964"/>
                  </a:lnTo>
                  <a:lnTo>
                    <a:pt x="441823" y="853964"/>
                  </a:lnTo>
                  <a:lnTo>
                    <a:pt x="441823" y="799672"/>
                  </a:lnTo>
                  <a:close/>
                  <a:moveTo>
                    <a:pt x="123718" y="794978"/>
                  </a:moveTo>
                  <a:lnTo>
                    <a:pt x="123718" y="849270"/>
                  </a:lnTo>
                  <a:lnTo>
                    <a:pt x="229745" y="849270"/>
                  </a:lnTo>
                  <a:lnTo>
                    <a:pt x="229745" y="794978"/>
                  </a:lnTo>
                  <a:close/>
                  <a:moveTo>
                    <a:pt x="335796" y="677690"/>
                  </a:moveTo>
                  <a:lnTo>
                    <a:pt x="335796" y="731982"/>
                  </a:lnTo>
                  <a:lnTo>
                    <a:pt x="441823" y="731982"/>
                  </a:lnTo>
                  <a:lnTo>
                    <a:pt x="441823" y="677690"/>
                  </a:lnTo>
                  <a:close/>
                  <a:moveTo>
                    <a:pt x="123718" y="672996"/>
                  </a:moveTo>
                  <a:lnTo>
                    <a:pt x="123718" y="727289"/>
                  </a:lnTo>
                  <a:lnTo>
                    <a:pt x="229745" y="727289"/>
                  </a:lnTo>
                  <a:lnTo>
                    <a:pt x="229745" y="672996"/>
                  </a:lnTo>
                  <a:close/>
                  <a:moveTo>
                    <a:pt x="335796" y="555708"/>
                  </a:moveTo>
                  <a:lnTo>
                    <a:pt x="335796" y="610000"/>
                  </a:lnTo>
                  <a:lnTo>
                    <a:pt x="441823" y="610000"/>
                  </a:lnTo>
                  <a:lnTo>
                    <a:pt x="441823" y="555708"/>
                  </a:lnTo>
                  <a:close/>
                  <a:moveTo>
                    <a:pt x="123718" y="551014"/>
                  </a:moveTo>
                  <a:lnTo>
                    <a:pt x="123718" y="605307"/>
                  </a:lnTo>
                  <a:lnTo>
                    <a:pt x="229745" y="605307"/>
                  </a:lnTo>
                  <a:lnTo>
                    <a:pt x="229745" y="551014"/>
                  </a:lnTo>
                  <a:close/>
                  <a:moveTo>
                    <a:pt x="335796" y="433726"/>
                  </a:moveTo>
                  <a:lnTo>
                    <a:pt x="335796" y="488019"/>
                  </a:lnTo>
                  <a:lnTo>
                    <a:pt x="441823" y="488019"/>
                  </a:lnTo>
                  <a:lnTo>
                    <a:pt x="441823" y="433726"/>
                  </a:lnTo>
                  <a:close/>
                  <a:moveTo>
                    <a:pt x="123718" y="429032"/>
                  </a:moveTo>
                  <a:lnTo>
                    <a:pt x="123718" y="483325"/>
                  </a:lnTo>
                  <a:lnTo>
                    <a:pt x="229745" y="483325"/>
                  </a:lnTo>
                  <a:lnTo>
                    <a:pt x="229745" y="429032"/>
                  </a:lnTo>
                  <a:close/>
                  <a:moveTo>
                    <a:pt x="244058" y="0"/>
                  </a:moveTo>
                  <a:lnTo>
                    <a:pt x="321484" y="0"/>
                  </a:lnTo>
                  <a:lnTo>
                    <a:pt x="321484" y="178763"/>
                  </a:lnTo>
                  <a:lnTo>
                    <a:pt x="388810" y="178763"/>
                  </a:lnTo>
                  <a:lnTo>
                    <a:pt x="388810" y="299617"/>
                  </a:lnTo>
                  <a:lnTo>
                    <a:pt x="565541" y="299617"/>
                  </a:lnTo>
                  <a:lnTo>
                    <a:pt x="565541" y="1976576"/>
                  </a:lnTo>
                  <a:lnTo>
                    <a:pt x="448247" y="1976576"/>
                  </a:lnTo>
                  <a:lnTo>
                    <a:pt x="371127" y="1976576"/>
                  </a:lnTo>
                  <a:lnTo>
                    <a:pt x="194414" y="1976576"/>
                  </a:lnTo>
                  <a:lnTo>
                    <a:pt x="8833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76731" y="299617"/>
                  </a:lnTo>
                  <a:lnTo>
                    <a:pt x="176731" y="178763"/>
                  </a:lnTo>
                  <a:lnTo>
                    <a:pt x="244058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188657-2466-4C2D-BF76-EB45EDF28F3E}"/>
                </a:ext>
              </a:extLst>
            </p:cNvPr>
            <p:cNvSpPr/>
            <p:nvPr/>
          </p:nvSpPr>
          <p:spPr>
            <a:xfrm>
              <a:off x="6261477" y="1635492"/>
              <a:ext cx="373686" cy="2119359"/>
            </a:xfrm>
            <a:custGeom>
              <a:avLst/>
              <a:gdLst>
                <a:gd name="connsiteX0" fmla="*/ 335280 w 333375"/>
                <a:gd name="connsiteY0" fmla="*/ 3057525 h 3057525"/>
                <a:gd name="connsiteX1" fmla="*/ 0 w 333375"/>
                <a:gd name="connsiteY1" fmla="*/ 3057525 h 3057525"/>
                <a:gd name="connsiteX2" fmla="*/ 0 w 333375"/>
                <a:gd name="connsiteY2" fmla="*/ 0 h 3057525"/>
                <a:gd name="connsiteX3" fmla="*/ 203835 w 333375"/>
                <a:gd name="connsiteY3" fmla="*/ 217170 h 3057525"/>
                <a:gd name="connsiteX4" fmla="*/ 218123 w 333375"/>
                <a:gd name="connsiteY4" fmla="*/ 269558 h 3057525"/>
                <a:gd name="connsiteX5" fmla="*/ 218123 w 333375"/>
                <a:gd name="connsiteY5" fmla="*/ 788670 h 3057525"/>
                <a:gd name="connsiteX6" fmla="*/ 252413 w 333375"/>
                <a:gd name="connsiteY6" fmla="*/ 870585 h 3057525"/>
                <a:gd name="connsiteX7" fmla="*/ 338138 w 333375"/>
                <a:gd name="connsiteY7" fmla="*/ 1076325 h 3057525"/>
                <a:gd name="connsiteX8" fmla="*/ 336233 w 333375"/>
                <a:gd name="connsiteY8" fmla="*/ 2999423 h 3057525"/>
                <a:gd name="connsiteX9" fmla="*/ 335280 w 333375"/>
                <a:gd name="connsiteY9" fmla="*/ 3057525 h 3057525"/>
                <a:gd name="connsiteX10" fmla="*/ 58103 w 333375"/>
                <a:gd name="connsiteY10" fmla="*/ 796290 h 3057525"/>
                <a:gd name="connsiteX11" fmla="*/ 35243 w 333375"/>
                <a:gd name="connsiteY11" fmla="*/ 755333 h 3057525"/>
                <a:gd name="connsiteX12" fmla="*/ 20955 w 333375"/>
                <a:gd name="connsiteY12" fmla="*/ 768668 h 3057525"/>
                <a:gd name="connsiteX13" fmla="*/ 20955 w 333375"/>
                <a:gd name="connsiteY13" fmla="*/ 1084898 h 3057525"/>
                <a:gd name="connsiteX14" fmla="*/ 91440 w 333375"/>
                <a:gd name="connsiteY14" fmla="*/ 1084898 h 3057525"/>
                <a:gd name="connsiteX15" fmla="*/ 90488 w 333375"/>
                <a:gd name="connsiteY15" fmla="*/ 832485 h 3057525"/>
                <a:gd name="connsiteX16" fmla="*/ 61913 w 333375"/>
                <a:gd name="connsiteY16" fmla="*/ 801053 h 3057525"/>
                <a:gd name="connsiteX17" fmla="*/ 58103 w 333375"/>
                <a:gd name="connsiteY17" fmla="*/ 796290 h 3057525"/>
                <a:gd name="connsiteX18" fmla="*/ 158115 w 333375"/>
                <a:gd name="connsiteY18" fmla="*/ 875347 h 3057525"/>
                <a:gd name="connsiteX19" fmla="*/ 159068 w 333375"/>
                <a:gd name="connsiteY19" fmla="*/ 877253 h 3057525"/>
                <a:gd name="connsiteX20" fmla="*/ 116205 w 333375"/>
                <a:gd name="connsiteY20" fmla="*/ 837247 h 3057525"/>
                <a:gd name="connsiteX21" fmla="*/ 116205 w 333375"/>
                <a:gd name="connsiteY21" fmla="*/ 1084898 h 3057525"/>
                <a:gd name="connsiteX22" fmla="*/ 215265 w 333375"/>
                <a:gd name="connsiteY22" fmla="*/ 1084898 h 3057525"/>
                <a:gd name="connsiteX23" fmla="*/ 216218 w 333375"/>
                <a:gd name="connsiteY23" fmla="*/ 975360 h 3057525"/>
                <a:gd name="connsiteX24" fmla="*/ 158115 w 333375"/>
                <a:gd name="connsiteY24" fmla="*/ 875347 h 3057525"/>
                <a:gd name="connsiteX25" fmla="*/ 215265 w 333375"/>
                <a:gd name="connsiteY25" fmla="*/ 1448753 h 3057525"/>
                <a:gd name="connsiteX26" fmla="*/ 215265 w 333375"/>
                <a:gd name="connsiteY26" fmla="*/ 1114425 h 3057525"/>
                <a:gd name="connsiteX27" fmla="*/ 118110 w 333375"/>
                <a:gd name="connsiteY27" fmla="*/ 1114425 h 3057525"/>
                <a:gd name="connsiteX28" fmla="*/ 118110 w 333375"/>
                <a:gd name="connsiteY28" fmla="*/ 1448753 h 3057525"/>
                <a:gd name="connsiteX29" fmla="*/ 215265 w 333375"/>
                <a:gd name="connsiteY29" fmla="*/ 1448753 h 3057525"/>
                <a:gd name="connsiteX30" fmla="*/ 236220 w 333375"/>
                <a:gd name="connsiteY30" fmla="*/ 1113473 h 3057525"/>
                <a:gd name="connsiteX31" fmla="*/ 236220 w 333375"/>
                <a:gd name="connsiteY31" fmla="*/ 1447800 h 3057525"/>
                <a:gd name="connsiteX32" fmla="*/ 313373 w 333375"/>
                <a:gd name="connsiteY32" fmla="*/ 1447800 h 3057525"/>
                <a:gd name="connsiteX33" fmla="*/ 313373 w 333375"/>
                <a:gd name="connsiteY33" fmla="*/ 1113473 h 3057525"/>
                <a:gd name="connsiteX34" fmla="*/ 236220 w 333375"/>
                <a:gd name="connsiteY34" fmla="*/ 1113473 h 3057525"/>
                <a:gd name="connsiteX35" fmla="*/ 89535 w 333375"/>
                <a:gd name="connsiteY35" fmla="*/ 1448753 h 3057525"/>
                <a:gd name="connsiteX36" fmla="*/ 89535 w 333375"/>
                <a:gd name="connsiteY36" fmla="*/ 1114425 h 3057525"/>
                <a:gd name="connsiteX37" fmla="*/ 20003 w 333375"/>
                <a:gd name="connsiteY37" fmla="*/ 1114425 h 3057525"/>
                <a:gd name="connsiteX38" fmla="*/ 20003 w 333375"/>
                <a:gd name="connsiteY38" fmla="*/ 1448753 h 3057525"/>
                <a:gd name="connsiteX39" fmla="*/ 89535 w 333375"/>
                <a:gd name="connsiteY39" fmla="*/ 1448753 h 3057525"/>
                <a:gd name="connsiteX40" fmla="*/ 135255 w 333375"/>
                <a:gd name="connsiteY40" fmla="*/ 742950 h 3057525"/>
                <a:gd name="connsiteX41" fmla="*/ 135255 w 333375"/>
                <a:gd name="connsiteY41" fmla="*/ 366713 h 3057525"/>
                <a:gd name="connsiteX42" fmla="*/ 76200 w 333375"/>
                <a:gd name="connsiteY42" fmla="*/ 366713 h 3057525"/>
                <a:gd name="connsiteX43" fmla="*/ 75248 w 333375"/>
                <a:gd name="connsiteY43" fmla="*/ 633413 h 3057525"/>
                <a:gd name="connsiteX44" fmla="*/ 135255 w 333375"/>
                <a:gd name="connsiteY44" fmla="*/ 742950 h 3057525"/>
                <a:gd name="connsiteX45" fmla="*/ 154305 w 333375"/>
                <a:gd name="connsiteY45" fmla="*/ 367665 h 3057525"/>
                <a:gd name="connsiteX46" fmla="*/ 156210 w 333375"/>
                <a:gd name="connsiteY46" fmla="*/ 753428 h 3057525"/>
                <a:gd name="connsiteX47" fmla="*/ 194310 w 333375"/>
                <a:gd name="connsiteY47" fmla="*/ 816293 h 3057525"/>
                <a:gd name="connsiteX48" fmla="*/ 194310 w 333375"/>
                <a:gd name="connsiteY48" fmla="*/ 365760 h 3057525"/>
                <a:gd name="connsiteX49" fmla="*/ 154305 w 333375"/>
                <a:gd name="connsiteY49" fmla="*/ 367665 h 3057525"/>
                <a:gd name="connsiteX50" fmla="*/ 176213 w 333375"/>
                <a:gd name="connsiteY50" fmla="*/ 1740218 h 3057525"/>
                <a:gd name="connsiteX51" fmla="*/ 20955 w 333375"/>
                <a:gd name="connsiteY51" fmla="*/ 1740218 h 3057525"/>
                <a:gd name="connsiteX52" fmla="*/ 20955 w 333375"/>
                <a:gd name="connsiteY52" fmla="*/ 1836420 h 3057525"/>
                <a:gd name="connsiteX53" fmla="*/ 176213 w 333375"/>
                <a:gd name="connsiteY53" fmla="*/ 1836420 h 3057525"/>
                <a:gd name="connsiteX54" fmla="*/ 176213 w 333375"/>
                <a:gd name="connsiteY54" fmla="*/ 1740218 h 3057525"/>
                <a:gd name="connsiteX55" fmla="*/ 155258 w 333375"/>
                <a:gd name="connsiteY55" fmla="*/ 1618298 h 3057525"/>
                <a:gd name="connsiteX56" fmla="*/ 155258 w 333375"/>
                <a:gd name="connsiteY56" fmla="*/ 1713548 h 3057525"/>
                <a:gd name="connsiteX57" fmla="*/ 311468 w 333375"/>
                <a:gd name="connsiteY57" fmla="*/ 1713548 h 3057525"/>
                <a:gd name="connsiteX58" fmla="*/ 311468 w 333375"/>
                <a:gd name="connsiteY58" fmla="*/ 1618298 h 3057525"/>
                <a:gd name="connsiteX59" fmla="*/ 155258 w 333375"/>
                <a:gd name="connsiteY59" fmla="*/ 1618298 h 3057525"/>
                <a:gd name="connsiteX60" fmla="*/ 87630 w 333375"/>
                <a:gd name="connsiteY60" fmla="*/ 1595438 h 3057525"/>
                <a:gd name="connsiteX61" fmla="*/ 243840 w 333375"/>
                <a:gd name="connsiteY61" fmla="*/ 1595438 h 3057525"/>
                <a:gd name="connsiteX62" fmla="*/ 243840 w 333375"/>
                <a:gd name="connsiteY62" fmla="*/ 1501140 h 3057525"/>
                <a:gd name="connsiteX63" fmla="*/ 87630 w 333375"/>
                <a:gd name="connsiteY63" fmla="*/ 1501140 h 3057525"/>
                <a:gd name="connsiteX64" fmla="*/ 87630 w 333375"/>
                <a:gd name="connsiteY64" fmla="*/ 1595438 h 3057525"/>
                <a:gd name="connsiteX65" fmla="*/ 244793 w 333375"/>
                <a:gd name="connsiteY65" fmla="*/ 1861185 h 3057525"/>
                <a:gd name="connsiteX66" fmla="*/ 89535 w 333375"/>
                <a:gd name="connsiteY66" fmla="*/ 1861185 h 3057525"/>
                <a:gd name="connsiteX67" fmla="*/ 89535 w 333375"/>
                <a:gd name="connsiteY67" fmla="*/ 1955482 h 3057525"/>
                <a:gd name="connsiteX68" fmla="*/ 244793 w 333375"/>
                <a:gd name="connsiteY68" fmla="*/ 1955482 h 3057525"/>
                <a:gd name="connsiteX69" fmla="*/ 244793 w 333375"/>
                <a:gd name="connsiteY69" fmla="*/ 1861185 h 3057525"/>
                <a:gd name="connsiteX70" fmla="*/ 40958 w 333375"/>
                <a:gd name="connsiteY70" fmla="*/ 659130 h 3057525"/>
                <a:gd name="connsiteX71" fmla="*/ 53340 w 333375"/>
                <a:gd name="connsiteY71" fmla="*/ 652463 h 3057525"/>
                <a:gd name="connsiteX72" fmla="*/ 53340 w 333375"/>
                <a:gd name="connsiteY72" fmla="*/ 369570 h 3057525"/>
                <a:gd name="connsiteX73" fmla="*/ 17145 w 333375"/>
                <a:gd name="connsiteY73" fmla="*/ 396240 h 3057525"/>
                <a:gd name="connsiteX74" fmla="*/ 18098 w 333375"/>
                <a:gd name="connsiteY74" fmla="*/ 599123 h 3057525"/>
                <a:gd name="connsiteX75" fmla="*/ 40958 w 333375"/>
                <a:gd name="connsiteY75" fmla="*/ 659130 h 3057525"/>
                <a:gd name="connsiteX76" fmla="*/ 178118 w 333375"/>
                <a:gd name="connsiteY76" fmla="*/ 2103120 h 3057525"/>
                <a:gd name="connsiteX77" fmla="*/ 21908 w 333375"/>
                <a:gd name="connsiteY77" fmla="*/ 2103120 h 3057525"/>
                <a:gd name="connsiteX78" fmla="*/ 21908 w 333375"/>
                <a:gd name="connsiteY78" fmla="*/ 2197418 h 3057525"/>
                <a:gd name="connsiteX79" fmla="*/ 175260 w 333375"/>
                <a:gd name="connsiteY79" fmla="*/ 2197418 h 3057525"/>
                <a:gd name="connsiteX80" fmla="*/ 178118 w 333375"/>
                <a:gd name="connsiteY80" fmla="*/ 2177415 h 3057525"/>
                <a:gd name="connsiteX81" fmla="*/ 178118 w 333375"/>
                <a:gd name="connsiteY81" fmla="*/ 2103120 h 3057525"/>
                <a:gd name="connsiteX82" fmla="*/ 313373 w 333375"/>
                <a:gd name="connsiteY82" fmla="*/ 1086803 h 3057525"/>
                <a:gd name="connsiteX83" fmla="*/ 238125 w 333375"/>
                <a:gd name="connsiteY83" fmla="*/ 942022 h 3057525"/>
                <a:gd name="connsiteX84" fmla="*/ 238125 w 333375"/>
                <a:gd name="connsiteY84" fmla="*/ 1086803 h 3057525"/>
                <a:gd name="connsiteX85" fmla="*/ 313373 w 333375"/>
                <a:gd name="connsiteY85" fmla="*/ 1086803 h 3057525"/>
                <a:gd name="connsiteX86" fmla="*/ 133350 w 333375"/>
                <a:gd name="connsiteY86" fmla="*/ 339090 h 3057525"/>
                <a:gd name="connsiteX87" fmla="*/ 79058 w 333375"/>
                <a:gd name="connsiteY87" fmla="*/ 186690 h 3057525"/>
                <a:gd name="connsiteX88" fmla="*/ 79058 w 333375"/>
                <a:gd name="connsiteY88" fmla="*/ 339090 h 3057525"/>
                <a:gd name="connsiteX89" fmla="*/ 133350 w 333375"/>
                <a:gd name="connsiteY89" fmla="*/ 339090 h 3057525"/>
                <a:gd name="connsiteX90" fmla="*/ 33338 w 333375"/>
                <a:gd name="connsiteY90" fmla="*/ 140970 h 3057525"/>
                <a:gd name="connsiteX91" fmla="*/ 20003 w 333375"/>
                <a:gd name="connsiteY91" fmla="*/ 142875 h 3057525"/>
                <a:gd name="connsiteX92" fmla="*/ 20003 w 333375"/>
                <a:gd name="connsiteY92" fmla="*/ 346710 h 3057525"/>
                <a:gd name="connsiteX93" fmla="*/ 52388 w 333375"/>
                <a:gd name="connsiteY93" fmla="*/ 325755 h 3057525"/>
                <a:gd name="connsiteX94" fmla="*/ 33338 w 333375"/>
                <a:gd name="connsiteY94" fmla="*/ 140970 h 3057525"/>
                <a:gd name="connsiteX95" fmla="*/ 130493 w 333375"/>
                <a:gd name="connsiteY95" fmla="*/ 1713548 h 3057525"/>
                <a:gd name="connsiteX96" fmla="*/ 130493 w 333375"/>
                <a:gd name="connsiteY96" fmla="*/ 1614488 h 3057525"/>
                <a:gd name="connsiteX97" fmla="*/ 87630 w 333375"/>
                <a:gd name="connsiteY97" fmla="*/ 1619250 h 3057525"/>
                <a:gd name="connsiteX98" fmla="*/ 87630 w 333375"/>
                <a:gd name="connsiteY98" fmla="*/ 1713548 h 3057525"/>
                <a:gd name="connsiteX99" fmla="*/ 130493 w 333375"/>
                <a:gd name="connsiteY99" fmla="*/ 1713548 h 3057525"/>
                <a:gd name="connsiteX100" fmla="*/ 312420 w 333375"/>
                <a:gd name="connsiteY100" fmla="*/ 2099310 h 3057525"/>
                <a:gd name="connsiteX101" fmla="*/ 269558 w 333375"/>
                <a:gd name="connsiteY101" fmla="*/ 2103120 h 3057525"/>
                <a:gd name="connsiteX102" fmla="*/ 269558 w 333375"/>
                <a:gd name="connsiteY102" fmla="*/ 2196465 h 3057525"/>
                <a:gd name="connsiteX103" fmla="*/ 312420 w 333375"/>
                <a:gd name="connsiteY103" fmla="*/ 2196465 h 3057525"/>
                <a:gd name="connsiteX104" fmla="*/ 312420 w 333375"/>
                <a:gd name="connsiteY104" fmla="*/ 2099310 h 3057525"/>
                <a:gd name="connsiteX105" fmla="*/ 244793 w 333375"/>
                <a:gd name="connsiteY105" fmla="*/ 1975485 h 3057525"/>
                <a:gd name="connsiteX106" fmla="*/ 200978 w 333375"/>
                <a:gd name="connsiteY106" fmla="*/ 1980248 h 3057525"/>
                <a:gd name="connsiteX107" fmla="*/ 200978 w 333375"/>
                <a:gd name="connsiteY107" fmla="*/ 2073593 h 3057525"/>
                <a:gd name="connsiteX108" fmla="*/ 244793 w 333375"/>
                <a:gd name="connsiteY108" fmla="*/ 2073593 h 3057525"/>
                <a:gd name="connsiteX109" fmla="*/ 244793 w 333375"/>
                <a:gd name="connsiteY109" fmla="*/ 1975485 h 3057525"/>
                <a:gd name="connsiteX110" fmla="*/ 202883 w 333375"/>
                <a:gd name="connsiteY110" fmla="*/ 2101215 h 3057525"/>
                <a:gd name="connsiteX111" fmla="*/ 202883 w 333375"/>
                <a:gd name="connsiteY111" fmla="*/ 2196465 h 3057525"/>
                <a:gd name="connsiteX112" fmla="*/ 243840 w 333375"/>
                <a:gd name="connsiteY112" fmla="*/ 2196465 h 3057525"/>
                <a:gd name="connsiteX113" fmla="*/ 243840 w 333375"/>
                <a:gd name="connsiteY113" fmla="*/ 2101215 h 3057525"/>
                <a:gd name="connsiteX114" fmla="*/ 202883 w 333375"/>
                <a:gd name="connsiteY114" fmla="*/ 2101215 h 3057525"/>
                <a:gd name="connsiteX115" fmla="*/ 270510 w 333375"/>
                <a:gd name="connsiteY115" fmla="*/ 1979295 h 3057525"/>
                <a:gd name="connsiteX116" fmla="*/ 270510 w 333375"/>
                <a:gd name="connsiteY116" fmla="*/ 2078355 h 3057525"/>
                <a:gd name="connsiteX117" fmla="*/ 312420 w 333375"/>
                <a:gd name="connsiteY117" fmla="*/ 2073593 h 3057525"/>
                <a:gd name="connsiteX118" fmla="*/ 312420 w 333375"/>
                <a:gd name="connsiteY118" fmla="*/ 1979295 h 3057525"/>
                <a:gd name="connsiteX119" fmla="*/ 270510 w 333375"/>
                <a:gd name="connsiteY119" fmla="*/ 1979295 h 3057525"/>
                <a:gd name="connsiteX120" fmla="*/ 313373 w 333375"/>
                <a:gd name="connsiteY120" fmla="*/ 1741170 h 3057525"/>
                <a:gd name="connsiteX121" fmla="*/ 268605 w 333375"/>
                <a:gd name="connsiteY121" fmla="*/ 1741170 h 3057525"/>
                <a:gd name="connsiteX122" fmla="*/ 268605 w 333375"/>
                <a:gd name="connsiteY122" fmla="*/ 1836420 h 3057525"/>
                <a:gd name="connsiteX123" fmla="*/ 313373 w 333375"/>
                <a:gd name="connsiteY123" fmla="*/ 1836420 h 3057525"/>
                <a:gd name="connsiteX124" fmla="*/ 313373 w 333375"/>
                <a:gd name="connsiteY124" fmla="*/ 1741170 h 3057525"/>
                <a:gd name="connsiteX125" fmla="*/ 268605 w 333375"/>
                <a:gd name="connsiteY125" fmla="*/ 1499235 h 3057525"/>
                <a:gd name="connsiteX126" fmla="*/ 268605 w 333375"/>
                <a:gd name="connsiteY126" fmla="*/ 1594485 h 3057525"/>
                <a:gd name="connsiteX127" fmla="*/ 312420 w 333375"/>
                <a:gd name="connsiteY127" fmla="*/ 1594485 h 3057525"/>
                <a:gd name="connsiteX128" fmla="*/ 312420 w 333375"/>
                <a:gd name="connsiteY128" fmla="*/ 1499235 h 3057525"/>
                <a:gd name="connsiteX129" fmla="*/ 268605 w 333375"/>
                <a:gd name="connsiteY129" fmla="*/ 1499235 h 3057525"/>
                <a:gd name="connsiteX130" fmla="*/ 62865 w 333375"/>
                <a:gd name="connsiteY130" fmla="*/ 1595438 h 3057525"/>
                <a:gd name="connsiteX131" fmla="*/ 62865 w 333375"/>
                <a:gd name="connsiteY131" fmla="*/ 1500188 h 3057525"/>
                <a:gd name="connsiteX132" fmla="*/ 20003 w 333375"/>
                <a:gd name="connsiteY132" fmla="*/ 1500188 h 3057525"/>
                <a:gd name="connsiteX133" fmla="*/ 20003 w 333375"/>
                <a:gd name="connsiteY133" fmla="*/ 1595438 h 3057525"/>
                <a:gd name="connsiteX134" fmla="*/ 62865 w 333375"/>
                <a:gd name="connsiteY134" fmla="*/ 1595438 h 3057525"/>
                <a:gd name="connsiteX135" fmla="*/ 157163 w 333375"/>
                <a:gd name="connsiteY135" fmla="*/ 2435543 h 3057525"/>
                <a:gd name="connsiteX136" fmla="*/ 308610 w 333375"/>
                <a:gd name="connsiteY136" fmla="*/ 2435543 h 3057525"/>
                <a:gd name="connsiteX137" fmla="*/ 308610 w 333375"/>
                <a:gd name="connsiteY137" fmla="*/ 2342198 h 3057525"/>
                <a:gd name="connsiteX138" fmla="*/ 157163 w 333375"/>
                <a:gd name="connsiteY138" fmla="*/ 2342198 h 3057525"/>
                <a:gd name="connsiteX139" fmla="*/ 157163 w 333375"/>
                <a:gd name="connsiteY139" fmla="*/ 2435543 h 3057525"/>
                <a:gd name="connsiteX140" fmla="*/ 63818 w 333375"/>
                <a:gd name="connsiteY140" fmla="*/ 1862138 h 3057525"/>
                <a:gd name="connsiteX141" fmla="*/ 20003 w 333375"/>
                <a:gd name="connsiteY141" fmla="*/ 1862138 h 3057525"/>
                <a:gd name="connsiteX142" fmla="*/ 20003 w 333375"/>
                <a:gd name="connsiteY142" fmla="*/ 1954530 h 3057525"/>
                <a:gd name="connsiteX143" fmla="*/ 63818 w 333375"/>
                <a:gd name="connsiteY143" fmla="*/ 1954530 h 3057525"/>
                <a:gd name="connsiteX144" fmla="*/ 63818 w 333375"/>
                <a:gd name="connsiteY144" fmla="*/ 1862138 h 3057525"/>
                <a:gd name="connsiteX145" fmla="*/ 21908 w 333375"/>
                <a:gd name="connsiteY145" fmla="*/ 2225993 h 3057525"/>
                <a:gd name="connsiteX146" fmla="*/ 21908 w 333375"/>
                <a:gd name="connsiteY146" fmla="*/ 2310765 h 3057525"/>
                <a:gd name="connsiteX147" fmla="*/ 61913 w 333375"/>
                <a:gd name="connsiteY147" fmla="*/ 2270760 h 3057525"/>
                <a:gd name="connsiteX148" fmla="*/ 21908 w 333375"/>
                <a:gd name="connsiteY148" fmla="*/ 2225993 h 3057525"/>
                <a:gd name="connsiteX149" fmla="*/ 157163 w 333375"/>
                <a:gd name="connsiteY149" fmla="*/ 242888 h 3057525"/>
                <a:gd name="connsiteX150" fmla="*/ 195263 w 333375"/>
                <a:gd name="connsiteY150" fmla="*/ 334328 h 3057525"/>
                <a:gd name="connsiteX151" fmla="*/ 157163 w 333375"/>
                <a:gd name="connsiteY151" fmla="*/ 242888 h 3057525"/>
                <a:gd name="connsiteX152" fmla="*/ 268605 w 333375"/>
                <a:gd name="connsiteY152" fmla="*/ 1861185 h 3057525"/>
                <a:gd name="connsiteX153" fmla="*/ 268605 w 333375"/>
                <a:gd name="connsiteY153" fmla="*/ 1953578 h 3057525"/>
                <a:gd name="connsiteX154" fmla="*/ 312420 w 333375"/>
                <a:gd name="connsiteY154" fmla="*/ 1953578 h 3057525"/>
                <a:gd name="connsiteX155" fmla="*/ 312420 w 333375"/>
                <a:gd name="connsiteY155" fmla="*/ 1861185 h 3057525"/>
                <a:gd name="connsiteX156" fmla="*/ 268605 w 333375"/>
                <a:gd name="connsiteY156" fmla="*/ 1861185 h 3057525"/>
                <a:gd name="connsiteX157" fmla="*/ 90488 w 333375"/>
                <a:gd name="connsiteY157" fmla="*/ 2223135 h 3057525"/>
                <a:gd name="connsiteX158" fmla="*/ 90488 w 333375"/>
                <a:gd name="connsiteY158" fmla="*/ 2312670 h 3057525"/>
                <a:gd name="connsiteX159" fmla="*/ 242888 w 333375"/>
                <a:gd name="connsiteY159" fmla="*/ 2312670 h 3057525"/>
                <a:gd name="connsiteX160" fmla="*/ 242888 w 333375"/>
                <a:gd name="connsiteY160" fmla="*/ 2223135 h 3057525"/>
                <a:gd name="connsiteX161" fmla="*/ 90488 w 333375"/>
                <a:gd name="connsiteY161" fmla="*/ 2223135 h 3057525"/>
                <a:gd name="connsiteX162" fmla="*/ 126683 w 333375"/>
                <a:gd name="connsiteY162" fmla="*/ 2436495 h 3057525"/>
                <a:gd name="connsiteX163" fmla="*/ 126683 w 333375"/>
                <a:gd name="connsiteY163" fmla="*/ 2336483 h 3057525"/>
                <a:gd name="connsiteX164" fmla="*/ 90488 w 333375"/>
                <a:gd name="connsiteY164" fmla="*/ 2346960 h 3057525"/>
                <a:gd name="connsiteX165" fmla="*/ 88583 w 333375"/>
                <a:gd name="connsiteY165" fmla="*/ 2436495 h 3057525"/>
                <a:gd name="connsiteX166" fmla="*/ 126683 w 333375"/>
                <a:gd name="connsiteY166" fmla="*/ 2436495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333375" h="3057525">
                  <a:moveTo>
                    <a:pt x="335280" y="3057525"/>
                  </a:moveTo>
                  <a:cubicBezTo>
                    <a:pt x="220980" y="3057525"/>
                    <a:pt x="112395" y="3057525"/>
                    <a:pt x="0" y="3057525"/>
                  </a:cubicBezTo>
                  <a:cubicBezTo>
                    <a:pt x="0" y="2040255"/>
                    <a:pt x="0" y="1022985"/>
                    <a:pt x="0" y="0"/>
                  </a:cubicBezTo>
                  <a:cubicBezTo>
                    <a:pt x="70485" y="74295"/>
                    <a:pt x="138113" y="144780"/>
                    <a:pt x="203835" y="217170"/>
                  </a:cubicBezTo>
                  <a:cubicBezTo>
                    <a:pt x="214313" y="229552"/>
                    <a:pt x="218123" y="251460"/>
                    <a:pt x="218123" y="269558"/>
                  </a:cubicBezTo>
                  <a:cubicBezTo>
                    <a:pt x="219075" y="442913"/>
                    <a:pt x="220028" y="615315"/>
                    <a:pt x="218123" y="788670"/>
                  </a:cubicBezTo>
                  <a:cubicBezTo>
                    <a:pt x="218123" y="822960"/>
                    <a:pt x="224790" y="850583"/>
                    <a:pt x="252413" y="870585"/>
                  </a:cubicBezTo>
                  <a:cubicBezTo>
                    <a:pt x="323850" y="922020"/>
                    <a:pt x="338138" y="989647"/>
                    <a:pt x="338138" y="1076325"/>
                  </a:cubicBezTo>
                  <a:cubicBezTo>
                    <a:pt x="334328" y="1717358"/>
                    <a:pt x="336233" y="2358390"/>
                    <a:pt x="336233" y="2999423"/>
                  </a:cubicBezTo>
                  <a:cubicBezTo>
                    <a:pt x="335280" y="3017520"/>
                    <a:pt x="335280" y="3036570"/>
                    <a:pt x="335280" y="3057525"/>
                  </a:cubicBezTo>
                  <a:close/>
                  <a:moveTo>
                    <a:pt x="58103" y="796290"/>
                  </a:moveTo>
                  <a:cubicBezTo>
                    <a:pt x="50483" y="782955"/>
                    <a:pt x="42863" y="768668"/>
                    <a:pt x="35243" y="755333"/>
                  </a:cubicBezTo>
                  <a:cubicBezTo>
                    <a:pt x="30480" y="760095"/>
                    <a:pt x="25718" y="763905"/>
                    <a:pt x="20955" y="768668"/>
                  </a:cubicBezTo>
                  <a:cubicBezTo>
                    <a:pt x="20955" y="873443"/>
                    <a:pt x="20955" y="979170"/>
                    <a:pt x="20955" y="1084898"/>
                  </a:cubicBezTo>
                  <a:cubicBezTo>
                    <a:pt x="45720" y="1084898"/>
                    <a:pt x="66675" y="1084898"/>
                    <a:pt x="91440" y="1084898"/>
                  </a:cubicBezTo>
                  <a:cubicBezTo>
                    <a:pt x="91440" y="999172"/>
                    <a:pt x="92393" y="915353"/>
                    <a:pt x="90488" y="832485"/>
                  </a:cubicBezTo>
                  <a:cubicBezTo>
                    <a:pt x="90488" y="822008"/>
                    <a:pt x="71438" y="811530"/>
                    <a:pt x="61913" y="801053"/>
                  </a:cubicBezTo>
                  <a:cubicBezTo>
                    <a:pt x="60008" y="799147"/>
                    <a:pt x="59055" y="798195"/>
                    <a:pt x="58103" y="796290"/>
                  </a:cubicBezTo>
                  <a:close/>
                  <a:moveTo>
                    <a:pt x="158115" y="875347"/>
                  </a:moveTo>
                  <a:lnTo>
                    <a:pt x="159068" y="877253"/>
                  </a:lnTo>
                  <a:cubicBezTo>
                    <a:pt x="145733" y="864870"/>
                    <a:pt x="133350" y="852488"/>
                    <a:pt x="116205" y="837247"/>
                  </a:cubicBezTo>
                  <a:cubicBezTo>
                    <a:pt x="116205" y="923925"/>
                    <a:pt x="116205" y="1003935"/>
                    <a:pt x="116205" y="1084898"/>
                  </a:cubicBezTo>
                  <a:cubicBezTo>
                    <a:pt x="149543" y="1084898"/>
                    <a:pt x="180023" y="1084898"/>
                    <a:pt x="215265" y="1084898"/>
                  </a:cubicBezTo>
                  <a:cubicBezTo>
                    <a:pt x="215265" y="1046797"/>
                    <a:pt x="212408" y="1010603"/>
                    <a:pt x="216218" y="975360"/>
                  </a:cubicBezTo>
                  <a:cubicBezTo>
                    <a:pt x="221933" y="925830"/>
                    <a:pt x="203835" y="893445"/>
                    <a:pt x="158115" y="875347"/>
                  </a:cubicBezTo>
                  <a:close/>
                  <a:moveTo>
                    <a:pt x="215265" y="1448753"/>
                  </a:moveTo>
                  <a:cubicBezTo>
                    <a:pt x="215265" y="1334453"/>
                    <a:pt x="215265" y="1225868"/>
                    <a:pt x="215265" y="1114425"/>
                  </a:cubicBezTo>
                  <a:cubicBezTo>
                    <a:pt x="180975" y="1114425"/>
                    <a:pt x="148590" y="1114425"/>
                    <a:pt x="118110" y="1114425"/>
                  </a:cubicBezTo>
                  <a:cubicBezTo>
                    <a:pt x="118110" y="1227773"/>
                    <a:pt x="118110" y="1338263"/>
                    <a:pt x="118110" y="1448753"/>
                  </a:cubicBezTo>
                  <a:cubicBezTo>
                    <a:pt x="151448" y="1448753"/>
                    <a:pt x="180975" y="1448753"/>
                    <a:pt x="215265" y="1448753"/>
                  </a:cubicBezTo>
                  <a:close/>
                  <a:moveTo>
                    <a:pt x="236220" y="1113473"/>
                  </a:moveTo>
                  <a:cubicBezTo>
                    <a:pt x="236220" y="1225868"/>
                    <a:pt x="236220" y="1337310"/>
                    <a:pt x="236220" y="1447800"/>
                  </a:cubicBezTo>
                  <a:cubicBezTo>
                    <a:pt x="263843" y="1447800"/>
                    <a:pt x="288608" y="1447800"/>
                    <a:pt x="313373" y="1447800"/>
                  </a:cubicBezTo>
                  <a:cubicBezTo>
                    <a:pt x="313373" y="1335405"/>
                    <a:pt x="313373" y="1224915"/>
                    <a:pt x="313373" y="1113473"/>
                  </a:cubicBezTo>
                  <a:cubicBezTo>
                    <a:pt x="286703" y="1113473"/>
                    <a:pt x="262890" y="1113473"/>
                    <a:pt x="236220" y="1113473"/>
                  </a:cubicBezTo>
                  <a:close/>
                  <a:moveTo>
                    <a:pt x="89535" y="1448753"/>
                  </a:moveTo>
                  <a:cubicBezTo>
                    <a:pt x="89535" y="1333500"/>
                    <a:pt x="89535" y="1223963"/>
                    <a:pt x="89535" y="1114425"/>
                  </a:cubicBezTo>
                  <a:cubicBezTo>
                    <a:pt x="63818" y="1114425"/>
                    <a:pt x="42863" y="1114425"/>
                    <a:pt x="20003" y="1114425"/>
                  </a:cubicBezTo>
                  <a:cubicBezTo>
                    <a:pt x="20003" y="1226820"/>
                    <a:pt x="20003" y="1337310"/>
                    <a:pt x="20003" y="1448753"/>
                  </a:cubicBezTo>
                  <a:cubicBezTo>
                    <a:pt x="44768" y="1448753"/>
                    <a:pt x="66675" y="1448753"/>
                    <a:pt x="89535" y="1448753"/>
                  </a:cubicBezTo>
                  <a:close/>
                  <a:moveTo>
                    <a:pt x="135255" y="742950"/>
                  </a:moveTo>
                  <a:cubicBezTo>
                    <a:pt x="135255" y="615315"/>
                    <a:pt x="135255" y="491490"/>
                    <a:pt x="135255" y="366713"/>
                  </a:cubicBezTo>
                  <a:cubicBezTo>
                    <a:pt x="115253" y="366713"/>
                    <a:pt x="98108" y="366713"/>
                    <a:pt x="76200" y="366713"/>
                  </a:cubicBezTo>
                  <a:cubicBezTo>
                    <a:pt x="76200" y="457200"/>
                    <a:pt x="80010" y="545783"/>
                    <a:pt x="75248" y="633413"/>
                  </a:cubicBezTo>
                  <a:cubicBezTo>
                    <a:pt x="71438" y="685800"/>
                    <a:pt x="94298" y="715328"/>
                    <a:pt x="135255" y="742950"/>
                  </a:cubicBezTo>
                  <a:close/>
                  <a:moveTo>
                    <a:pt x="154305" y="367665"/>
                  </a:moveTo>
                  <a:cubicBezTo>
                    <a:pt x="154305" y="497205"/>
                    <a:pt x="153353" y="625793"/>
                    <a:pt x="156210" y="753428"/>
                  </a:cubicBezTo>
                  <a:cubicBezTo>
                    <a:pt x="156210" y="770572"/>
                    <a:pt x="176213" y="787718"/>
                    <a:pt x="194310" y="816293"/>
                  </a:cubicBezTo>
                  <a:cubicBezTo>
                    <a:pt x="194310" y="656273"/>
                    <a:pt x="194310" y="511492"/>
                    <a:pt x="194310" y="365760"/>
                  </a:cubicBezTo>
                  <a:cubicBezTo>
                    <a:pt x="180023" y="365760"/>
                    <a:pt x="169545" y="366713"/>
                    <a:pt x="154305" y="367665"/>
                  </a:cubicBezTo>
                  <a:close/>
                  <a:moveTo>
                    <a:pt x="176213" y="1740218"/>
                  </a:moveTo>
                  <a:cubicBezTo>
                    <a:pt x="122873" y="1740218"/>
                    <a:pt x="71438" y="1740218"/>
                    <a:pt x="20955" y="1740218"/>
                  </a:cubicBezTo>
                  <a:cubicBezTo>
                    <a:pt x="20955" y="1774508"/>
                    <a:pt x="20955" y="1804988"/>
                    <a:pt x="20955" y="1836420"/>
                  </a:cubicBezTo>
                  <a:cubicBezTo>
                    <a:pt x="74295" y="1836420"/>
                    <a:pt x="124778" y="1836420"/>
                    <a:pt x="176213" y="1836420"/>
                  </a:cubicBezTo>
                  <a:cubicBezTo>
                    <a:pt x="176213" y="1803083"/>
                    <a:pt x="176213" y="1772603"/>
                    <a:pt x="176213" y="1740218"/>
                  </a:cubicBezTo>
                  <a:close/>
                  <a:moveTo>
                    <a:pt x="155258" y="1618298"/>
                  </a:moveTo>
                  <a:cubicBezTo>
                    <a:pt x="155258" y="1651635"/>
                    <a:pt x="155258" y="1682115"/>
                    <a:pt x="155258" y="1713548"/>
                  </a:cubicBezTo>
                  <a:cubicBezTo>
                    <a:pt x="209550" y="1713548"/>
                    <a:pt x="260985" y="1713548"/>
                    <a:pt x="311468" y="1713548"/>
                  </a:cubicBezTo>
                  <a:cubicBezTo>
                    <a:pt x="311468" y="1679258"/>
                    <a:pt x="311468" y="1648778"/>
                    <a:pt x="311468" y="1618298"/>
                  </a:cubicBezTo>
                  <a:cubicBezTo>
                    <a:pt x="257175" y="1618298"/>
                    <a:pt x="207645" y="1618298"/>
                    <a:pt x="155258" y="1618298"/>
                  </a:cubicBezTo>
                  <a:close/>
                  <a:moveTo>
                    <a:pt x="87630" y="1595438"/>
                  </a:moveTo>
                  <a:cubicBezTo>
                    <a:pt x="140970" y="1595438"/>
                    <a:pt x="191453" y="1595438"/>
                    <a:pt x="243840" y="1595438"/>
                  </a:cubicBezTo>
                  <a:cubicBezTo>
                    <a:pt x="243840" y="1563053"/>
                    <a:pt x="243840" y="1531620"/>
                    <a:pt x="243840" y="1501140"/>
                  </a:cubicBezTo>
                  <a:cubicBezTo>
                    <a:pt x="190500" y="1501140"/>
                    <a:pt x="139065" y="1501140"/>
                    <a:pt x="87630" y="1501140"/>
                  </a:cubicBezTo>
                  <a:cubicBezTo>
                    <a:pt x="87630" y="1533525"/>
                    <a:pt x="87630" y="1563053"/>
                    <a:pt x="87630" y="1595438"/>
                  </a:cubicBezTo>
                  <a:close/>
                  <a:moveTo>
                    <a:pt x="244793" y="1861185"/>
                  </a:moveTo>
                  <a:cubicBezTo>
                    <a:pt x="190500" y="1861185"/>
                    <a:pt x="140970" y="1861185"/>
                    <a:pt x="89535" y="1861185"/>
                  </a:cubicBezTo>
                  <a:cubicBezTo>
                    <a:pt x="89535" y="1894523"/>
                    <a:pt x="89535" y="1924050"/>
                    <a:pt x="89535" y="1955482"/>
                  </a:cubicBezTo>
                  <a:cubicBezTo>
                    <a:pt x="142875" y="1955482"/>
                    <a:pt x="192405" y="1955482"/>
                    <a:pt x="244793" y="1955482"/>
                  </a:cubicBezTo>
                  <a:cubicBezTo>
                    <a:pt x="244793" y="1924050"/>
                    <a:pt x="244793" y="1894523"/>
                    <a:pt x="244793" y="1861185"/>
                  </a:cubicBezTo>
                  <a:close/>
                  <a:moveTo>
                    <a:pt x="40958" y="659130"/>
                  </a:moveTo>
                  <a:cubicBezTo>
                    <a:pt x="44768" y="657225"/>
                    <a:pt x="48578" y="654368"/>
                    <a:pt x="53340" y="652463"/>
                  </a:cubicBezTo>
                  <a:cubicBezTo>
                    <a:pt x="53340" y="558165"/>
                    <a:pt x="53340" y="463867"/>
                    <a:pt x="53340" y="369570"/>
                  </a:cubicBezTo>
                  <a:cubicBezTo>
                    <a:pt x="22860" y="357188"/>
                    <a:pt x="17145" y="371475"/>
                    <a:pt x="17145" y="396240"/>
                  </a:cubicBezTo>
                  <a:cubicBezTo>
                    <a:pt x="18098" y="463867"/>
                    <a:pt x="15240" y="531495"/>
                    <a:pt x="18098" y="599123"/>
                  </a:cubicBezTo>
                  <a:cubicBezTo>
                    <a:pt x="19050" y="620078"/>
                    <a:pt x="33338" y="640080"/>
                    <a:pt x="40958" y="659130"/>
                  </a:cubicBezTo>
                  <a:close/>
                  <a:moveTo>
                    <a:pt x="178118" y="2103120"/>
                  </a:moveTo>
                  <a:cubicBezTo>
                    <a:pt x="121920" y="2103120"/>
                    <a:pt x="71438" y="2103120"/>
                    <a:pt x="21908" y="2103120"/>
                  </a:cubicBezTo>
                  <a:cubicBezTo>
                    <a:pt x="21908" y="2136458"/>
                    <a:pt x="21908" y="2165985"/>
                    <a:pt x="21908" y="2197418"/>
                  </a:cubicBezTo>
                  <a:cubicBezTo>
                    <a:pt x="74295" y="2197418"/>
                    <a:pt x="123825" y="2197418"/>
                    <a:pt x="175260" y="2197418"/>
                  </a:cubicBezTo>
                  <a:cubicBezTo>
                    <a:pt x="176213" y="2189798"/>
                    <a:pt x="178118" y="2183130"/>
                    <a:pt x="178118" y="2177415"/>
                  </a:cubicBezTo>
                  <a:cubicBezTo>
                    <a:pt x="178118" y="2153603"/>
                    <a:pt x="178118" y="2129790"/>
                    <a:pt x="178118" y="2103120"/>
                  </a:cubicBezTo>
                  <a:close/>
                  <a:moveTo>
                    <a:pt x="313373" y="1086803"/>
                  </a:moveTo>
                  <a:cubicBezTo>
                    <a:pt x="320993" y="989647"/>
                    <a:pt x="316230" y="981075"/>
                    <a:pt x="238125" y="942022"/>
                  </a:cubicBezTo>
                  <a:cubicBezTo>
                    <a:pt x="238125" y="989647"/>
                    <a:pt x="238125" y="1037272"/>
                    <a:pt x="238125" y="1086803"/>
                  </a:cubicBezTo>
                  <a:cubicBezTo>
                    <a:pt x="263843" y="1086803"/>
                    <a:pt x="287655" y="1086803"/>
                    <a:pt x="313373" y="1086803"/>
                  </a:cubicBezTo>
                  <a:close/>
                  <a:moveTo>
                    <a:pt x="133350" y="339090"/>
                  </a:moveTo>
                  <a:cubicBezTo>
                    <a:pt x="146685" y="225742"/>
                    <a:pt x="140018" y="207645"/>
                    <a:pt x="79058" y="186690"/>
                  </a:cubicBezTo>
                  <a:cubicBezTo>
                    <a:pt x="79058" y="236220"/>
                    <a:pt x="79058" y="286703"/>
                    <a:pt x="79058" y="339090"/>
                  </a:cubicBezTo>
                  <a:cubicBezTo>
                    <a:pt x="97155" y="339090"/>
                    <a:pt x="113348" y="339090"/>
                    <a:pt x="133350" y="339090"/>
                  </a:cubicBezTo>
                  <a:close/>
                  <a:moveTo>
                    <a:pt x="33338" y="140970"/>
                  </a:moveTo>
                  <a:cubicBezTo>
                    <a:pt x="28575" y="141923"/>
                    <a:pt x="23813" y="142875"/>
                    <a:pt x="20003" y="142875"/>
                  </a:cubicBezTo>
                  <a:cubicBezTo>
                    <a:pt x="20003" y="207645"/>
                    <a:pt x="20003" y="271463"/>
                    <a:pt x="20003" y="346710"/>
                  </a:cubicBezTo>
                  <a:cubicBezTo>
                    <a:pt x="35243" y="337185"/>
                    <a:pt x="53340" y="330517"/>
                    <a:pt x="52388" y="325755"/>
                  </a:cubicBezTo>
                  <a:cubicBezTo>
                    <a:pt x="44768" y="263842"/>
                    <a:pt x="75248" y="197167"/>
                    <a:pt x="33338" y="140970"/>
                  </a:cubicBezTo>
                  <a:close/>
                  <a:moveTo>
                    <a:pt x="130493" y="1713548"/>
                  </a:moveTo>
                  <a:cubicBezTo>
                    <a:pt x="130493" y="1678305"/>
                    <a:pt x="130493" y="1647825"/>
                    <a:pt x="130493" y="1614488"/>
                  </a:cubicBezTo>
                  <a:cubicBezTo>
                    <a:pt x="113348" y="1616393"/>
                    <a:pt x="100013" y="1618298"/>
                    <a:pt x="87630" y="1619250"/>
                  </a:cubicBezTo>
                  <a:cubicBezTo>
                    <a:pt x="87630" y="1652588"/>
                    <a:pt x="87630" y="1682115"/>
                    <a:pt x="87630" y="1713548"/>
                  </a:cubicBezTo>
                  <a:cubicBezTo>
                    <a:pt x="101918" y="1713548"/>
                    <a:pt x="115253" y="1713548"/>
                    <a:pt x="130493" y="1713548"/>
                  </a:cubicBezTo>
                  <a:close/>
                  <a:moveTo>
                    <a:pt x="312420" y="2099310"/>
                  </a:moveTo>
                  <a:cubicBezTo>
                    <a:pt x="295275" y="2101215"/>
                    <a:pt x="281940" y="2102168"/>
                    <a:pt x="269558" y="2103120"/>
                  </a:cubicBezTo>
                  <a:cubicBezTo>
                    <a:pt x="269558" y="2136458"/>
                    <a:pt x="269558" y="2165985"/>
                    <a:pt x="269558" y="2196465"/>
                  </a:cubicBezTo>
                  <a:cubicBezTo>
                    <a:pt x="284798" y="2196465"/>
                    <a:pt x="297180" y="2196465"/>
                    <a:pt x="312420" y="2196465"/>
                  </a:cubicBezTo>
                  <a:cubicBezTo>
                    <a:pt x="312420" y="2164080"/>
                    <a:pt x="312420" y="2135505"/>
                    <a:pt x="312420" y="2099310"/>
                  </a:cubicBezTo>
                  <a:close/>
                  <a:moveTo>
                    <a:pt x="244793" y="1975485"/>
                  </a:moveTo>
                  <a:cubicBezTo>
                    <a:pt x="226695" y="1977390"/>
                    <a:pt x="213360" y="1979295"/>
                    <a:pt x="200978" y="1980248"/>
                  </a:cubicBezTo>
                  <a:cubicBezTo>
                    <a:pt x="200978" y="2013585"/>
                    <a:pt x="200978" y="2043113"/>
                    <a:pt x="200978" y="2073593"/>
                  </a:cubicBezTo>
                  <a:cubicBezTo>
                    <a:pt x="217170" y="2073593"/>
                    <a:pt x="230505" y="2073593"/>
                    <a:pt x="244793" y="2073593"/>
                  </a:cubicBezTo>
                  <a:cubicBezTo>
                    <a:pt x="244793" y="2042160"/>
                    <a:pt x="244793" y="2012632"/>
                    <a:pt x="244793" y="1975485"/>
                  </a:cubicBezTo>
                  <a:close/>
                  <a:moveTo>
                    <a:pt x="202883" y="2101215"/>
                  </a:moveTo>
                  <a:cubicBezTo>
                    <a:pt x="202883" y="2135505"/>
                    <a:pt x="202883" y="2165985"/>
                    <a:pt x="202883" y="2196465"/>
                  </a:cubicBezTo>
                  <a:cubicBezTo>
                    <a:pt x="218123" y="2196465"/>
                    <a:pt x="229553" y="2196465"/>
                    <a:pt x="243840" y="2196465"/>
                  </a:cubicBezTo>
                  <a:cubicBezTo>
                    <a:pt x="243840" y="2164080"/>
                    <a:pt x="243840" y="2132648"/>
                    <a:pt x="243840" y="2101215"/>
                  </a:cubicBezTo>
                  <a:cubicBezTo>
                    <a:pt x="229553" y="2101215"/>
                    <a:pt x="218123" y="2101215"/>
                    <a:pt x="202883" y="2101215"/>
                  </a:cubicBezTo>
                  <a:close/>
                  <a:moveTo>
                    <a:pt x="270510" y="1979295"/>
                  </a:moveTo>
                  <a:cubicBezTo>
                    <a:pt x="270510" y="2014538"/>
                    <a:pt x="270510" y="2045018"/>
                    <a:pt x="270510" y="2078355"/>
                  </a:cubicBezTo>
                  <a:cubicBezTo>
                    <a:pt x="287655" y="2076450"/>
                    <a:pt x="300038" y="2075498"/>
                    <a:pt x="312420" y="2073593"/>
                  </a:cubicBezTo>
                  <a:cubicBezTo>
                    <a:pt x="312420" y="2039303"/>
                    <a:pt x="312420" y="2009775"/>
                    <a:pt x="312420" y="1979295"/>
                  </a:cubicBezTo>
                  <a:cubicBezTo>
                    <a:pt x="297180" y="1979295"/>
                    <a:pt x="284798" y="1979295"/>
                    <a:pt x="270510" y="1979295"/>
                  </a:cubicBezTo>
                  <a:close/>
                  <a:moveTo>
                    <a:pt x="313373" y="1741170"/>
                  </a:moveTo>
                  <a:cubicBezTo>
                    <a:pt x="296228" y="1741170"/>
                    <a:pt x="281940" y="1741170"/>
                    <a:pt x="268605" y="1741170"/>
                  </a:cubicBezTo>
                  <a:cubicBezTo>
                    <a:pt x="268605" y="1774508"/>
                    <a:pt x="268605" y="1804988"/>
                    <a:pt x="268605" y="1836420"/>
                  </a:cubicBezTo>
                  <a:cubicBezTo>
                    <a:pt x="283845" y="1836420"/>
                    <a:pt x="297180" y="1836420"/>
                    <a:pt x="313373" y="1836420"/>
                  </a:cubicBezTo>
                  <a:cubicBezTo>
                    <a:pt x="313373" y="1803083"/>
                    <a:pt x="313373" y="1772603"/>
                    <a:pt x="313373" y="1741170"/>
                  </a:cubicBezTo>
                  <a:close/>
                  <a:moveTo>
                    <a:pt x="268605" y="1499235"/>
                  </a:moveTo>
                  <a:cubicBezTo>
                    <a:pt x="268605" y="1533525"/>
                    <a:pt x="268605" y="1564005"/>
                    <a:pt x="268605" y="1594485"/>
                  </a:cubicBezTo>
                  <a:cubicBezTo>
                    <a:pt x="284798" y="1594485"/>
                    <a:pt x="298133" y="1594485"/>
                    <a:pt x="312420" y="1594485"/>
                  </a:cubicBezTo>
                  <a:cubicBezTo>
                    <a:pt x="312420" y="1561148"/>
                    <a:pt x="312420" y="1530668"/>
                    <a:pt x="312420" y="1499235"/>
                  </a:cubicBezTo>
                  <a:cubicBezTo>
                    <a:pt x="298133" y="1499235"/>
                    <a:pt x="285750" y="1499235"/>
                    <a:pt x="268605" y="1499235"/>
                  </a:cubicBezTo>
                  <a:close/>
                  <a:moveTo>
                    <a:pt x="62865" y="1595438"/>
                  </a:moveTo>
                  <a:cubicBezTo>
                    <a:pt x="62865" y="1561148"/>
                    <a:pt x="62865" y="1531620"/>
                    <a:pt x="62865" y="1500188"/>
                  </a:cubicBezTo>
                  <a:cubicBezTo>
                    <a:pt x="47625" y="1500188"/>
                    <a:pt x="34290" y="1500188"/>
                    <a:pt x="20003" y="1500188"/>
                  </a:cubicBezTo>
                  <a:cubicBezTo>
                    <a:pt x="20003" y="1533525"/>
                    <a:pt x="20003" y="1564005"/>
                    <a:pt x="20003" y="1595438"/>
                  </a:cubicBezTo>
                  <a:cubicBezTo>
                    <a:pt x="36195" y="1595438"/>
                    <a:pt x="47625" y="1595438"/>
                    <a:pt x="62865" y="1595438"/>
                  </a:cubicBezTo>
                  <a:close/>
                  <a:moveTo>
                    <a:pt x="157163" y="2435543"/>
                  </a:moveTo>
                  <a:cubicBezTo>
                    <a:pt x="210503" y="2435543"/>
                    <a:pt x="258128" y="2435543"/>
                    <a:pt x="308610" y="2435543"/>
                  </a:cubicBezTo>
                  <a:cubicBezTo>
                    <a:pt x="308610" y="2402205"/>
                    <a:pt x="308610" y="2372678"/>
                    <a:pt x="308610" y="2342198"/>
                  </a:cubicBezTo>
                  <a:cubicBezTo>
                    <a:pt x="256223" y="2342198"/>
                    <a:pt x="208598" y="2342198"/>
                    <a:pt x="157163" y="2342198"/>
                  </a:cubicBezTo>
                  <a:cubicBezTo>
                    <a:pt x="157163" y="2373630"/>
                    <a:pt x="157163" y="2403158"/>
                    <a:pt x="157163" y="2435543"/>
                  </a:cubicBezTo>
                  <a:close/>
                  <a:moveTo>
                    <a:pt x="63818" y="1862138"/>
                  </a:moveTo>
                  <a:cubicBezTo>
                    <a:pt x="46673" y="1862138"/>
                    <a:pt x="34290" y="1862138"/>
                    <a:pt x="20003" y="1862138"/>
                  </a:cubicBezTo>
                  <a:cubicBezTo>
                    <a:pt x="20003" y="1894523"/>
                    <a:pt x="20003" y="1924050"/>
                    <a:pt x="20003" y="1954530"/>
                  </a:cubicBezTo>
                  <a:cubicBezTo>
                    <a:pt x="35243" y="1954530"/>
                    <a:pt x="48578" y="1954530"/>
                    <a:pt x="63818" y="1954530"/>
                  </a:cubicBezTo>
                  <a:cubicBezTo>
                    <a:pt x="63818" y="1923098"/>
                    <a:pt x="63818" y="1895475"/>
                    <a:pt x="63818" y="1862138"/>
                  </a:cubicBezTo>
                  <a:close/>
                  <a:moveTo>
                    <a:pt x="21908" y="2225993"/>
                  </a:moveTo>
                  <a:cubicBezTo>
                    <a:pt x="21908" y="2253615"/>
                    <a:pt x="21908" y="2282190"/>
                    <a:pt x="21908" y="2310765"/>
                  </a:cubicBezTo>
                  <a:cubicBezTo>
                    <a:pt x="63818" y="2324100"/>
                    <a:pt x="62865" y="2297430"/>
                    <a:pt x="61913" y="2270760"/>
                  </a:cubicBezTo>
                  <a:cubicBezTo>
                    <a:pt x="61913" y="2245995"/>
                    <a:pt x="72390" y="2212658"/>
                    <a:pt x="21908" y="2225993"/>
                  </a:cubicBezTo>
                  <a:close/>
                  <a:moveTo>
                    <a:pt x="157163" y="242888"/>
                  </a:moveTo>
                  <a:cubicBezTo>
                    <a:pt x="151448" y="340995"/>
                    <a:pt x="151448" y="340995"/>
                    <a:pt x="195263" y="334328"/>
                  </a:cubicBezTo>
                  <a:cubicBezTo>
                    <a:pt x="193358" y="300990"/>
                    <a:pt x="211455" y="260033"/>
                    <a:pt x="157163" y="242888"/>
                  </a:cubicBezTo>
                  <a:close/>
                  <a:moveTo>
                    <a:pt x="268605" y="1861185"/>
                  </a:moveTo>
                  <a:cubicBezTo>
                    <a:pt x="268605" y="1892618"/>
                    <a:pt x="268605" y="1922145"/>
                    <a:pt x="268605" y="1953578"/>
                  </a:cubicBezTo>
                  <a:cubicBezTo>
                    <a:pt x="283845" y="1953578"/>
                    <a:pt x="297180" y="1953578"/>
                    <a:pt x="312420" y="1953578"/>
                  </a:cubicBezTo>
                  <a:cubicBezTo>
                    <a:pt x="312420" y="1922145"/>
                    <a:pt x="312420" y="1892618"/>
                    <a:pt x="312420" y="1861185"/>
                  </a:cubicBezTo>
                  <a:cubicBezTo>
                    <a:pt x="297180" y="1861185"/>
                    <a:pt x="283845" y="1861185"/>
                    <a:pt x="268605" y="1861185"/>
                  </a:cubicBezTo>
                  <a:close/>
                  <a:moveTo>
                    <a:pt x="90488" y="2223135"/>
                  </a:moveTo>
                  <a:cubicBezTo>
                    <a:pt x="90488" y="2255520"/>
                    <a:pt x="90488" y="2283143"/>
                    <a:pt x="90488" y="2312670"/>
                  </a:cubicBezTo>
                  <a:cubicBezTo>
                    <a:pt x="142875" y="2312670"/>
                    <a:pt x="192405" y="2312670"/>
                    <a:pt x="242888" y="2312670"/>
                  </a:cubicBezTo>
                  <a:cubicBezTo>
                    <a:pt x="242888" y="2281238"/>
                    <a:pt x="242888" y="2252663"/>
                    <a:pt x="242888" y="2223135"/>
                  </a:cubicBezTo>
                  <a:cubicBezTo>
                    <a:pt x="190500" y="2223135"/>
                    <a:pt x="141923" y="2223135"/>
                    <a:pt x="90488" y="2223135"/>
                  </a:cubicBezTo>
                  <a:close/>
                  <a:moveTo>
                    <a:pt x="126683" y="2436495"/>
                  </a:moveTo>
                  <a:cubicBezTo>
                    <a:pt x="126683" y="2402205"/>
                    <a:pt x="126683" y="2371725"/>
                    <a:pt x="126683" y="2336483"/>
                  </a:cubicBezTo>
                  <a:cubicBezTo>
                    <a:pt x="111443" y="2341245"/>
                    <a:pt x="90488" y="2343150"/>
                    <a:pt x="90488" y="2346960"/>
                  </a:cubicBezTo>
                  <a:cubicBezTo>
                    <a:pt x="87630" y="2376488"/>
                    <a:pt x="88583" y="2405063"/>
                    <a:pt x="88583" y="2436495"/>
                  </a:cubicBezTo>
                  <a:cubicBezTo>
                    <a:pt x="102870" y="2436495"/>
                    <a:pt x="113348" y="2436495"/>
                    <a:pt x="126683" y="243649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B703580-2F9F-42C5-B59B-94712BACD7E1}"/>
                </a:ext>
              </a:extLst>
            </p:cNvPr>
            <p:cNvSpPr/>
            <p:nvPr/>
          </p:nvSpPr>
          <p:spPr>
            <a:xfrm>
              <a:off x="4641190" y="1423862"/>
              <a:ext cx="477157" cy="2330989"/>
            </a:xfrm>
            <a:custGeom>
              <a:avLst/>
              <a:gdLst>
                <a:gd name="connsiteX0" fmla="*/ 285608 w 487386"/>
                <a:gd name="connsiteY0" fmla="*/ 1339706 h 2330989"/>
                <a:gd name="connsiteX1" fmla="*/ 285608 w 487386"/>
                <a:gd name="connsiteY1" fmla="*/ 1414297 h 2330989"/>
                <a:gd name="connsiteX2" fmla="*/ 356272 w 487386"/>
                <a:gd name="connsiteY2" fmla="*/ 1414297 h 2330989"/>
                <a:gd name="connsiteX3" fmla="*/ 356272 w 487386"/>
                <a:gd name="connsiteY3" fmla="*/ 1339706 h 2330989"/>
                <a:gd name="connsiteX4" fmla="*/ 285608 w 487386"/>
                <a:gd name="connsiteY4" fmla="*/ 1339706 h 2330989"/>
                <a:gd name="connsiteX5" fmla="*/ 31407 w 487386"/>
                <a:gd name="connsiteY5" fmla="*/ 1338724 h 2330989"/>
                <a:gd name="connsiteX6" fmla="*/ 31407 w 487386"/>
                <a:gd name="connsiteY6" fmla="*/ 1414297 h 2330989"/>
                <a:gd name="connsiteX7" fmla="*/ 258126 w 487386"/>
                <a:gd name="connsiteY7" fmla="*/ 1414297 h 2330989"/>
                <a:gd name="connsiteX8" fmla="*/ 258126 w 487386"/>
                <a:gd name="connsiteY8" fmla="*/ 1338724 h 2330989"/>
                <a:gd name="connsiteX9" fmla="*/ 31407 w 487386"/>
                <a:gd name="connsiteY9" fmla="*/ 1338724 h 2330989"/>
                <a:gd name="connsiteX10" fmla="*/ 385716 w 487386"/>
                <a:gd name="connsiteY10" fmla="*/ 1245485 h 2330989"/>
                <a:gd name="connsiteX11" fmla="*/ 385716 w 487386"/>
                <a:gd name="connsiteY11" fmla="*/ 1318113 h 2330989"/>
                <a:gd name="connsiteX12" fmla="*/ 453438 w 487386"/>
                <a:gd name="connsiteY12" fmla="*/ 1318113 h 2330989"/>
                <a:gd name="connsiteX13" fmla="*/ 453438 w 487386"/>
                <a:gd name="connsiteY13" fmla="*/ 1245485 h 2330989"/>
                <a:gd name="connsiteX14" fmla="*/ 385716 w 487386"/>
                <a:gd name="connsiteY14" fmla="*/ 1245485 h 2330989"/>
                <a:gd name="connsiteX15" fmla="*/ 32388 w 487386"/>
                <a:gd name="connsiteY15" fmla="*/ 1243522 h 2330989"/>
                <a:gd name="connsiteX16" fmla="*/ 32388 w 487386"/>
                <a:gd name="connsiteY16" fmla="*/ 1318113 h 2330989"/>
                <a:gd name="connsiteX17" fmla="*/ 102073 w 487386"/>
                <a:gd name="connsiteY17" fmla="*/ 1318113 h 2330989"/>
                <a:gd name="connsiteX18" fmla="*/ 102073 w 487386"/>
                <a:gd name="connsiteY18" fmla="*/ 1243522 h 2330989"/>
                <a:gd name="connsiteX19" fmla="*/ 32388 w 487386"/>
                <a:gd name="connsiteY19" fmla="*/ 1243522 h 2330989"/>
                <a:gd name="connsiteX20" fmla="*/ 130535 w 487386"/>
                <a:gd name="connsiteY20" fmla="*/ 1242540 h 2330989"/>
                <a:gd name="connsiteX21" fmla="*/ 130535 w 487386"/>
                <a:gd name="connsiteY21" fmla="*/ 1317131 h 2330989"/>
                <a:gd name="connsiteX22" fmla="*/ 356272 w 487386"/>
                <a:gd name="connsiteY22" fmla="*/ 1317131 h 2330989"/>
                <a:gd name="connsiteX23" fmla="*/ 356272 w 487386"/>
                <a:gd name="connsiteY23" fmla="*/ 1242540 h 2330989"/>
                <a:gd name="connsiteX24" fmla="*/ 130535 w 487386"/>
                <a:gd name="connsiteY24" fmla="*/ 1242540 h 2330989"/>
                <a:gd name="connsiteX25" fmla="*/ 128572 w 487386"/>
                <a:gd name="connsiteY25" fmla="*/ 1149301 h 2330989"/>
                <a:gd name="connsiteX26" fmla="*/ 128572 w 487386"/>
                <a:gd name="connsiteY26" fmla="*/ 1220947 h 2330989"/>
                <a:gd name="connsiteX27" fmla="*/ 199237 w 487386"/>
                <a:gd name="connsiteY27" fmla="*/ 1220947 h 2330989"/>
                <a:gd name="connsiteX28" fmla="*/ 199237 w 487386"/>
                <a:gd name="connsiteY28" fmla="*/ 1149301 h 2330989"/>
                <a:gd name="connsiteX29" fmla="*/ 128572 w 487386"/>
                <a:gd name="connsiteY29" fmla="*/ 1149301 h 2330989"/>
                <a:gd name="connsiteX30" fmla="*/ 226720 w 487386"/>
                <a:gd name="connsiteY30" fmla="*/ 1148319 h 2330989"/>
                <a:gd name="connsiteX31" fmla="*/ 226720 w 487386"/>
                <a:gd name="connsiteY31" fmla="*/ 1219966 h 2330989"/>
                <a:gd name="connsiteX32" fmla="*/ 453438 w 487386"/>
                <a:gd name="connsiteY32" fmla="*/ 1219966 h 2330989"/>
                <a:gd name="connsiteX33" fmla="*/ 453438 w 487386"/>
                <a:gd name="connsiteY33" fmla="*/ 1148319 h 2330989"/>
                <a:gd name="connsiteX34" fmla="*/ 226720 w 487386"/>
                <a:gd name="connsiteY34" fmla="*/ 1148319 h 2330989"/>
                <a:gd name="connsiteX35" fmla="*/ 128572 w 487386"/>
                <a:gd name="connsiteY35" fmla="*/ 1050172 h 2330989"/>
                <a:gd name="connsiteX36" fmla="*/ 128572 w 487386"/>
                <a:gd name="connsiteY36" fmla="*/ 1121820 h 2330989"/>
                <a:gd name="connsiteX37" fmla="*/ 357254 w 487386"/>
                <a:gd name="connsiteY37" fmla="*/ 1121820 h 2330989"/>
                <a:gd name="connsiteX38" fmla="*/ 357254 w 487386"/>
                <a:gd name="connsiteY38" fmla="*/ 1050172 h 2330989"/>
                <a:gd name="connsiteX39" fmla="*/ 128572 w 487386"/>
                <a:gd name="connsiteY39" fmla="*/ 1050172 h 2330989"/>
                <a:gd name="connsiteX40" fmla="*/ 32388 w 487386"/>
                <a:gd name="connsiteY40" fmla="*/ 1050172 h 2330989"/>
                <a:gd name="connsiteX41" fmla="*/ 32388 w 487386"/>
                <a:gd name="connsiteY41" fmla="*/ 1122800 h 2330989"/>
                <a:gd name="connsiteX42" fmla="*/ 103055 w 487386"/>
                <a:gd name="connsiteY42" fmla="*/ 1122800 h 2330989"/>
                <a:gd name="connsiteX43" fmla="*/ 103055 w 487386"/>
                <a:gd name="connsiteY43" fmla="*/ 1050172 h 2330989"/>
                <a:gd name="connsiteX44" fmla="*/ 32388 w 487386"/>
                <a:gd name="connsiteY44" fmla="*/ 1050172 h 2330989"/>
                <a:gd name="connsiteX45" fmla="*/ 383754 w 487386"/>
                <a:gd name="connsiteY45" fmla="*/ 953007 h 2330989"/>
                <a:gd name="connsiteX46" fmla="*/ 383754 w 487386"/>
                <a:gd name="connsiteY46" fmla="*/ 1024654 h 2330989"/>
                <a:gd name="connsiteX47" fmla="*/ 452457 w 487386"/>
                <a:gd name="connsiteY47" fmla="*/ 1024654 h 2330989"/>
                <a:gd name="connsiteX48" fmla="*/ 452457 w 487386"/>
                <a:gd name="connsiteY48" fmla="*/ 953007 h 2330989"/>
                <a:gd name="connsiteX49" fmla="*/ 383754 w 487386"/>
                <a:gd name="connsiteY49" fmla="*/ 953007 h 2330989"/>
                <a:gd name="connsiteX50" fmla="*/ 30425 w 487386"/>
                <a:gd name="connsiteY50" fmla="*/ 953007 h 2330989"/>
                <a:gd name="connsiteX51" fmla="*/ 30425 w 487386"/>
                <a:gd name="connsiteY51" fmla="*/ 1023673 h 2330989"/>
                <a:gd name="connsiteX52" fmla="*/ 259108 w 487386"/>
                <a:gd name="connsiteY52" fmla="*/ 1023673 h 2330989"/>
                <a:gd name="connsiteX53" fmla="*/ 259108 w 487386"/>
                <a:gd name="connsiteY53" fmla="*/ 953007 h 2330989"/>
                <a:gd name="connsiteX54" fmla="*/ 30425 w 487386"/>
                <a:gd name="connsiteY54" fmla="*/ 953007 h 2330989"/>
                <a:gd name="connsiteX55" fmla="*/ 286589 w 487386"/>
                <a:gd name="connsiteY55" fmla="*/ 952025 h 2330989"/>
                <a:gd name="connsiteX56" fmla="*/ 286589 w 487386"/>
                <a:gd name="connsiteY56" fmla="*/ 1023673 h 2330989"/>
                <a:gd name="connsiteX57" fmla="*/ 357254 w 487386"/>
                <a:gd name="connsiteY57" fmla="*/ 1023673 h 2330989"/>
                <a:gd name="connsiteX58" fmla="*/ 357254 w 487386"/>
                <a:gd name="connsiteY58" fmla="*/ 952025 h 2330989"/>
                <a:gd name="connsiteX59" fmla="*/ 286589 w 487386"/>
                <a:gd name="connsiteY59" fmla="*/ 952025 h 2330989"/>
                <a:gd name="connsiteX60" fmla="*/ 382772 w 487386"/>
                <a:gd name="connsiteY60" fmla="*/ 854860 h 2330989"/>
                <a:gd name="connsiteX61" fmla="*/ 382772 w 487386"/>
                <a:gd name="connsiteY61" fmla="*/ 927489 h 2330989"/>
                <a:gd name="connsiteX62" fmla="*/ 452457 w 487386"/>
                <a:gd name="connsiteY62" fmla="*/ 927489 h 2330989"/>
                <a:gd name="connsiteX63" fmla="*/ 452457 w 487386"/>
                <a:gd name="connsiteY63" fmla="*/ 854860 h 2330989"/>
                <a:gd name="connsiteX64" fmla="*/ 382772 w 487386"/>
                <a:gd name="connsiteY64" fmla="*/ 854860 h 2330989"/>
                <a:gd name="connsiteX65" fmla="*/ 286589 w 487386"/>
                <a:gd name="connsiteY65" fmla="*/ 853878 h 2330989"/>
                <a:gd name="connsiteX66" fmla="*/ 286589 w 487386"/>
                <a:gd name="connsiteY66" fmla="*/ 927489 h 2330989"/>
                <a:gd name="connsiteX67" fmla="*/ 355291 w 487386"/>
                <a:gd name="connsiteY67" fmla="*/ 927489 h 2330989"/>
                <a:gd name="connsiteX68" fmla="*/ 355291 w 487386"/>
                <a:gd name="connsiteY68" fmla="*/ 853878 h 2330989"/>
                <a:gd name="connsiteX69" fmla="*/ 286589 w 487386"/>
                <a:gd name="connsiteY69" fmla="*/ 853878 h 2330989"/>
                <a:gd name="connsiteX70" fmla="*/ 384735 w 487386"/>
                <a:gd name="connsiteY70" fmla="*/ 756713 h 2330989"/>
                <a:gd name="connsiteX71" fmla="*/ 384735 w 487386"/>
                <a:gd name="connsiteY71" fmla="*/ 829342 h 2330989"/>
                <a:gd name="connsiteX72" fmla="*/ 453438 w 487386"/>
                <a:gd name="connsiteY72" fmla="*/ 829342 h 2330989"/>
                <a:gd name="connsiteX73" fmla="*/ 453438 w 487386"/>
                <a:gd name="connsiteY73" fmla="*/ 756713 h 2330989"/>
                <a:gd name="connsiteX74" fmla="*/ 384735 w 487386"/>
                <a:gd name="connsiteY74" fmla="*/ 756713 h 2330989"/>
                <a:gd name="connsiteX75" fmla="*/ 130535 w 487386"/>
                <a:gd name="connsiteY75" fmla="*/ 756713 h 2330989"/>
                <a:gd name="connsiteX76" fmla="*/ 130535 w 487386"/>
                <a:gd name="connsiteY76" fmla="*/ 829342 h 2330989"/>
                <a:gd name="connsiteX77" fmla="*/ 357254 w 487386"/>
                <a:gd name="connsiteY77" fmla="*/ 829342 h 2330989"/>
                <a:gd name="connsiteX78" fmla="*/ 357254 w 487386"/>
                <a:gd name="connsiteY78" fmla="*/ 756713 h 2330989"/>
                <a:gd name="connsiteX79" fmla="*/ 130535 w 487386"/>
                <a:gd name="connsiteY79" fmla="*/ 756713 h 2330989"/>
                <a:gd name="connsiteX80" fmla="*/ 32388 w 487386"/>
                <a:gd name="connsiteY80" fmla="*/ 755731 h 2330989"/>
                <a:gd name="connsiteX81" fmla="*/ 32388 w 487386"/>
                <a:gd name="connsiteY81" fmla="*/ 830323 h 2330989"/>
                <a:gd name="connsiteX82" fmla="*/ 102073 w 487386"/>
                <a:gd name="connsiteY82" fmla="*/ 830323 h 2330989"/>
                <a:gd name="connsiteX83" fmla="*/ 102073 w 487386"/>
                <a:gd name="connsiteY83" fmla="*/ 755731 h 2330989"/>
                <a:gd name="connsiteX84" fmla="*/ 32388 w 487386"/>
                <a:gd name="connsiteY84" fmla="*/ 755731 h 2330989"/>
                <a:gd name="connsiteX85" fmla="*/ 382772 w 487386"/>
                <a:gd name="connsiteY85" fmla="*/ 658566 h 2330989"/>
                <a:gd name="connsiteX86" fmla="*/ 382772 w 487386"/>
                <a:gd name="connsiteY86" fmla="*/ 733158 h 2330989"/>
                <a:gd name="connsiteX87" fmla="*/ 452457 w 487386"/>
                <a:gd name="connsiteY87" fmla="*/ 733158 h 2330989"/>
                <a:gd name="connsiteX88" fmla="*/ 452457 w 487386"/>
                <a:gd name="connsiteY88" fmla="*/ 658566 h 2330989"/>
                <a:gd name="connsiteX89" fmla="*/ 382772 w 487386"/>
                <a:gd name="connsiteY89" fmla="*/ 658566 h 2330989"/>
                <a:gd name="connsiteX90" fmla="*/ 31407 w 487386"/>
                <a:gd name="connsiteY90" fmla="*/ 658566 h 2330989"/>
                <a:gd name="connsiteX91" fmla="*/ 31407 w 487386"/>
                <a:gd name="connsiteY91" fmla="*/ 735121 h 2330989"/>
                <a:gd name="connsiteX92" fmla="*/ 259108 w 487386"/>
                <a:gd name="connsiteY92" fmla="*/ 735121 h 2330989"/>
                <a:gd name="connsiteX93" fmla="*/ 259108 w 487386"/>
                <a:gd name="connsiteY93" fmla="*/ 658566 h 2330989"/>
                <a:gd name="connsiteX94" fmla="*/ 31407 w 487386"/>
                <a:gd name="connsiteY94" fmla="*/ 658566 h 2330989"/>
                <a:gd name="connsiteX95" fmla="*/ 226720 w 487386"/>
                <a:gd name="connsiteY95" fmla="*/ 561400 h 2330989"/>
                <a:gd name="connsiteX96" fmla="*/ 226720 w 487386"/>
                <a:gd name="connsiteY96" fmla="*/ 638937 h 2330989"/>
                <a:gd name="connsiteX97" fmla="*/ 451475 w 487386"/>
                <a:gd name="connsiteY97" fmla="*/ 638937 h 2330989"/>
                <a:gd name="connsiteX98" fmla="*/ 451475 w 487386"/>
                <a:gd name="connsiteY98" fmla="*/ 561400 h 2330989"/>
                <a:gd name="connsiteX99" fmla="*/ 226720 w 487386"/>
                <a:gd name="connsiteY99" fmla="*/ 561400 h 2330989"/>
                <a:gd name="connsiteX100" fmla="*/ 128572 w 487386"/>
                <a:gd name="connsiteY100" fmla="*/ 561400 h 2330989"/>
                <a:gd name="connsiteX101" fmla="*/ 128572 w 487386"/>
                <a:gd name="connsiteY101" fmla="*/ 636974 h 2330989"/>
                <a:gd name="connsiteX102" fmla="*/ 198257 w 487386"/>
                <a:gd name="connsiteY102" fmla="*/ 636974 h 2330989"/>
                <a:gd name="connsiteX103" fmla="*/ 198257 w 487386"/>
                <a:gd name="connsiteY103" fmla="*/ 561400 h 2330989"/>
                <a:gd name="connsiteX104" fmla="*/ 128572 w 487386"/>
                <a:gd name="connsiteY104" fmla="*/ 561400 h 2330989"/>
                <a:gd name="connsiteX105" fmla="*/ 129554 w 487386"/>
                <a:gd name="connsiteY105" fmla="*/ 464235 h 2330989"/>
                <a:gd name="connsiteX106" fmla="*/ 129554 w 487386"/>
                <a:gd name="connsiteY106" fmla="*/ 540790 h 2330989"/>
                <a:gd name="connsiteX107" fmla="*/ 356272 w 487386"/>
                <a:gd name="connsiteY107" fmla="*/ 540790 h 2330989"/>
                <a:gd name="connsiteX108" fmla="*/ 356272 w 487386"/>
                <a:gd name="connsiteY108" fmla="*/ 464235 h 2330989"/>
                <a:gd name="connsiteX109" fmla="*/ 129554 w 487386"/>
                <a:gd name="connsiteY109" fmla="*/ 464235 h 2330989"/>
                <a:gd name="connsiteX110" fmla="*/ 34352 w 487386"/>
                <a:gd name="connsiteY110" fmla="*/ 463253 h 2330989"/>
                <a:gd name="connsiteX111" fmla="*/ 34352 w 487386"/>
                <a:gd name="connsiteY111" fmla="*/ 539808 h 2330989"/>
                <a:gd name="connsiteX112" fmla="*/ 102073 w 487386"/>
                <a:gd name="connsiteY112" fmla="*/ 539808 h 2330989"/>
                <a:gd name="connsiteX113" fmla="*/ 102073 w 487386"/>
                <a:gd name="connsiteY113" fmla="*/ 463253 h 2330989"/>
                <a:gd name="connsiteX114" fmla="*/ 34352 w 487386"/>
                <a:gd name="connsiteY114" fmla="*/ 463253 h 2330989"/>
                <a:gd name="connsiteX115" fmla="*/ 384735 w 487386"/>
                <a:gd name="connsiteY115" fmla="*/ 462272 h 2330989"/>
                <a:gd name="connsiteX116" fmla="*/ 384735 w 487386"/>
                <a:gd name="connsiteY116" fmla="*/ 540790 h 2330989"/>
                <a:gd name="connsiteX117" fmla="*/ 451475 w 487386"/>
                <a:gd name="connsiteY117" fmla="*/ 540790 h 2330989"/>
                <a:gd name="connsiteX118" fmla="*/ 451475 w 487386"/>
                <a:gd name="connsiteY118" fmla="*/ 462272 h 2330989"/>
                <a:gd name="connsiteX119" fmla="*/ 384735 w 487386"/>
                <a:gd name="connsiteY119" fmla="*/ 462272 h 2330989"/>
                <a:gd name="connsiteX120" fmla="*/ 52999 w 487386"/>
                <a:gd name="connsiteY120" fmla="*/ 286589 h 2330989"/>
                <a:gd name="connsiteX121" fmla="*/ 52999 w 487386"/>
                <a:gd name="connsiteY121" fmla="*/ 364126 h 2330989"/>
                <a:gd name="connsiteX122" fmla="*/ 192368 w 487386"/>
                <a:gd name="connsiteY122" fmla="*/ 364126 h 2330989"/>
                <a:gd name="connsiteX123" fmla="*/ 192368 w 487386"/>
                <a:gd name="connsiteY123" fmla="*/ 286589 h 2330989"/>
                <a:gd name="connsiteX124" fmla="*/ 52999 w 487386"/>
                <a:gd name="connsiteY124" fmla="*/ 286589 h 2330989"/>
                <a:gd name="connsiteX125" fmla="*/ 295422 w 487386"/>
                <a:gd name="connsiteY125" fmla="*/ 285608 h 2330989"/>
                <a:gd name="connsiteX126" fmla="*/ 295422 w 487386"/>
                <a:gd name="connsiteY126" fmla="*/ 364126 h 2330989"/>
                <a:gd name="connsiteX127" fmla="*/ 434790 w 487386"/>
                <a:gd name="connsiteY127" fmla="*/ 364126 h 2330989"/>
                <a:gd name="connsiteX128" fmla="*/ 434790 w 487386"/>
                <a:gd name="connsiteY128" fmla="*/ 285608 h 2330989"/>
                <a:gd name="connsiteX129" fmla="*/ 295422 w 487386"/>
                <a:gd name="connsiteY129" fmla="*/ 285608 h 2330989"/>
                <a:gd name="connsiteX130" fmla="*/ 51036 w 487386"/>
                <a:gd name="connsiteY130" fmla="*/ 186479 h 2330989"/>
                <a:gd name="connsiteX131" fmla="*/ 51036 w 487386"/>
                <a:gd name="connsiteY131" fmla="*/ 259108 h 2330989"/>
                <a:gd name="connsiteX132" fmla="*/ 190405 w 487386"/>
                <a:gd name="connsiteY132" fmla="*/ 259108 h 2330989"/>
                <a:gd name="connsiteX133" fmla="*/ 190405 w 487386"/>
                <a:gd name="connsiteY133" fmla="*/ 186479 h 2330989"/>
                <a:gd name="connsiteX134" fmla="*/ 51036 w 487386"/>
                <a:gd name="connsiteY134" fmla="*/ 186479 h 2330989"/>
                <a:gd name="connsiteX135" fmla="*/ 294440 w 487386"/>
                <a:gd name="connsiteY135" fmla="*/ 185498 h 2330989"/>
                <a:gd name="connsiteX136" fmla="*/ 294440 w 487386"/>
                <a:gd name="connsiteY136" fmla="*/ 260090 h 2330989"/>
                <a:gd name="connsiteX137" fmla="*/ 432828 w 487386"/>
                <a:gd name="connsiteY137" fmla="*/ 260090 h 2330989"/>
                <a:gd name="connsiteX138" fmla="*/ 432828 w 487386"/>
                <a:gd name="connsiteY138" fmla="*/ 185498 h 2330989"/>
                <a:gd name="connsiteX139" fmla="*/ 294440 w 487386"/>
                <a:gd name="connsiteY139" fmla="*/ 185498 h 2330989"/>
                <a:gd name="connsiteX140" fmla="*/ 52999 w 487386"/>
                <a:gd name="connsiteY140" fmla="*/ 89314 h 2330989"/>
                <a:gd name="connsiteX141" fmla="*/ 52999 w 487386"/>
                <a:gd name="connsiteY141" fmla="*/ 158017 h 2330989"/>
                <a:gd name="connsiteX142" fmla="*/ 191387 w 487386"/>
                <a:gd name="connsiteY142" fmla="*/ 158017 h 2330989"/>
                <a:gd name="connsiteX143" fmla="*/ 191387 w 487386"/>
                <a:gd name="connsiteY143" fmla="*/ 89314 h 2330989"/>
                <a:gd name="connsiteX144" fmla="*/ 52999 w 487386"/>
                <a:gd name="connsiteY144" fmla="*/ 89314 h 2330989"/>
                <a:gd name="connsiteX145" fmla="*/ 296403 w 487386"/>
                <a:gd name="connsiteY145" fmla="*/ 87351 h 2330989"/>
                <a:gd name="connsiteX146" fmla="*/ 296403 w 487386"/>
                <a:gd name="connsiteY146" fmla="*/ 158998 h 2330989"/>
                <a:gd name="connsiteX147" fmla="*/ 432828 w 487386"/>
                <a:gd name="connsiteY147" fmla="*/ 158998 h 2330989"/>
                <a:gd name="connsiteX148" fmla="*/ 432828 w 487386"/>
                <a:gd name="connsiteY148" fmla="*/ 87351 h 2330989"/>
                <a:gd name="connsiteX149" fmla="*/ 296403 w 487386"/>
                <a:gd name="connsiteY149" fmla="*/ 87351 h 2330989"/>
                <a:gd name="connsiteX150" fmla="*/ 26499 w 487386"/>
                <a:gd name="connsiteY150" fmla="*/ 0 h 2330989"/>
                <a:gd name="connsiteX151" fmla="*/ 219849 w 487386"/>
                <a:gd name="connsiteY151" fmla="*/ 0 h 2330989"/>
                <a:gd name="connsiteX152" fmla="*/ 219849 w 487386"/>
                <a:gd name="connsiteY152" fmla="*/ 111888 h 2330989"/>
                <a:gd name="connsiteX153" fmla="*/ 219849 w 487386"/>
                <a:gd name="connsiteY153" fmla="*/ 337625 h 2330989"/>
                <a:gd name="connsiteX154" fmla="*/ 263033 w 487386"/>
                <a:gd name="connsiteY154" fmla="*/ 366088 h 2330989"/>
                <a:gd name="connsiteX155" fmla="*/ 263033 w 487386"/>
                <a:gd name="connsiteY155" fmla="*/ 2945 h 2330989"/>
                <a:gd name="connsiteX156" fmla="*/ 461290 w 487386"/>
                <a:gd name="connsiteY156" fmla="*/ 2945 h 2330989"/>
                <a:gd name="connsiteX157" fmla="*/ 463253 w 487386"/>
                <a:gd name="connsiteY157" fmla="*/ 330756 h 2330989"/>
                <a:gd name="connsiteX158" fmla="*/ 481901 w 487386"/>
                <a:gd name="connsiteY158" fmla="*/ 1297502 h 2330989"/>
                <a:gd name="connsiteX159" fmla="*/ 483863 w 487386"/>
                <a:gd name="connsiteY159" fmla="*/ 2269156 h 2330989"/>
                <a:gd name="connsiteX160" fmla="*/ 483863 w 487386"/>
                <a:gd name="connsiteY160" fmla="*/ 2330989 h 2330989"/>
                <a:gd name="connsiteX161" fmla="*/ 0 w 487386"/>
                <a:gd name="connsiteY161" fmla="*/ 2330989 h 2330989"/>
                <a:gd name="connsiteX162" fmla="*/ 0 w 487386"/>
                <a:gd name="connsiteY162" fmla="*/ 2284859 h 2330989"/>
                <a:gd name="connsiteX163" fmla="*/ 0 w 487386"/>
                <a:gd name="connsiteY163" fmla="*/ 421051 h 2330989"/>
                <a:gd name="connsiteX164" fmla="*/ 26499 w 487386"/>
                <a:gd name="connsiteY164" fmla="*/ 0 h 233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487386" h="2330989">
                  <a:moveTo>
                    <a:pt x="285608" y="1339706"/>
                  </a:moveTo>
                  <a:cubicBezTo>
                    <a:pt x="285608" y="1366205"/>
                    <a:pt x="285608" y="1388779"/>
                    <a:pt x="285608" y="1414297"/>
                  </a:cubicBezTo>
                  <a:cubicBezTo>
                    <a:pt x="312107" y="1414297"/>
                    <a:pt x="333699" y="1414297"/>
                    <a:pt x="356272" y="1414297"/>
                  </a:cubicBezTo>
                  <a:cubicBezTo>
                    <a:pt x="356272" y="1387797"/>
                    <a:pt x="356272" y="1364242"/>
                    <a:pt x="356272" y="1339706"/>
                  </a:cubicBezTo>
                  <a:cubicBezTo>
                    <a:pt x="331736" y="1339706"/>
                    <a:pt x="309163" y="1339706"/>
                    <a:pt x="285608" y="1339706"/>
                  </a:cubicBezTo>
                  <a:close/>
                  <a:moveTo>
                    <a:pt x="31407" y="1338724"/>
                  </a:moveTo>
                  <a:cubicBezTo>
                    <a:pt x="31407" y="1366205"/>
                    <a:pt x="31407" y="1389760"/>
                    <a:pt x="31407" y="1414297"/>
                  </a:cubicBezTo>
                  <a:cubicBezTo>
                    <a:pt x="108942" y="1414297"/>
                    <a:pt x="183534" y="1414297"/>
                    <a:pt x="258126" y="1414297"/>
                  </a:cubicBezTo>
                  <a:cubicBezTo>
                    <a:pt x="258126" y="1386816"/>
                    <a:pt x="258126" y="1363261"/>
                    <a:pt x="258126" y="1338724"/>
                  </a:cubicBezTo>
                  <a:cubicBezTo>
                    <a:pt x="180590" y="1338724"/>
                    <a:pt x="106980" y="1338724"/>
                    <a:pt x="31407" y="1338724"/>
                  </a:cubicBezTo>
                  <a:close/>
                  <a:moveTo>
                    <a:pt x="385716" y="1245485"/>
                  </a:moveTo>
                  <a:cubicBezTo>
                    <a:pt x="385716" y="1271984"/>
                    <a:pt x="385716" y="1295539"/>
                    <a:pt x="385716" y="1318113"/>
                  </a:cubicBezTo>
                  <a:cubicBezTo>
                    <a:pt x="410253" y="1318113"/>
                    <a:pt x="430864" y="1318113"/>
                    <a:pt x="453438" y="1318113"/>
                  </a:cubicBezTo>
                  <a:cubicBezTo>
                    <a:pt x="453438" y="1293576"/>
                    <a:pt x="453438" y="1271003"/>
                    <a:pt x="453438" y="1245485"/>
                  </a:cubicBezTo>
                  <a:cubicBezTo>
                    <a:pt x="427920" y="1245485"/>
                    <a:pt x="406328" y="1245485"/>
                    <a:pt x="385716" y="1245485"/>
                  </a:cubicBezTo>
                  <a:close/>
                  <a:moveTo>
                    <a:pt x="32388" y="1243522"/>
                  </a:moveTo>
                  <a:cubicBezTo>
                    <a:pt x="32388" y="1270021"/>
                    <a:pt x="32388" y="1292595"/>
                    <a:pt x="32388" y="1318113"/>
                  </a:cubicBezTo>
                  <a:cubicBezTo>
                    <a:pt x="55943" y="1318113"/>
                    <a:pt x="78518" y="1318113"/>
                    <a:pt x="102073" y="1318113"/>
                  </a:cubicBezTo>
                  <a:cubicBezTo>
                    <a:pt x="102073" y="1292595"/>
                    <a:pt x="102073" y="1269040"/>
                    <a:pt x="102073" y="1243522"/>
                  </a:cubicBezTo>
                  <a:cubicBezTo>
                    <a:pt x="77536" y="1243522"/>
                    <a:pt x="55943" y="1243522"/>
                    <a:pt x="32388" y="1243522"/>
                  </a:cubicBezTo>
                  <a:close/>
                  <a:moveTo>
                    <a:pt x="130535" y="1242540"/>
                  </a:moveTo>
                  <a:cubicBezTo>
                    <a:pt x="130535" y="1271003"/>
                    <a:pt x="130535" y="1294558"/>
                    <a:pt x="130535" y="1317131"/>
                  </a:cubicBezTo>
                  <a:cubicBezTo>
                    <a:pt x="208071" y="1317131"/>
                    <a:pt x="281681" y="1317131"/>
                    <a:pt x="356272" y="1317131"/>
                  </a:cubicBezTo>
                  <a:cubicBezTo>
                    <a:pt x="356272" y="1290632"/>
                    <a:pt x="356272" y="1267077"/>
                    <a:pt x="356272" y="1242540"/>
                  </a:cubicBezTo>
                  <a:cubicBezTo>
                    <a:pt x="278737" y="1242540"/>
                    <a:pt x="206108" y="1242540"/>
                    <a:pt x="130535" y="1242540"/>
                  </a:cubicBezTo>
                  <a:close/>
                  <a:moveTo>
                    <a:pt x="128572" y="1149301"/>
                  </a:moveTo>
                  <a:cubicBezTo>
                    <a:pt x="128572" y="1174819"/>
                    <a:pt x="128572" y="1197392"/>
                    <a:pt x="128572" y="1220947"/>
                  </a:cubicBezTo>
                  <a:cubicBezTo>
                    <a:pt x="153109" y="1220947"/>
                    <a:pt x="174701" y="1220947"/>
                    <a:pt x="199237" y="1220947"/>
                  </a:cubicBezTo>
                  <a:cubicBezTo>
                    <a:pt x="199237" y="1193466"/>
                    <a:pt x="199237" y="1171874"/>
                    <a:pt x="199237" y="1149301"/>
                  </a:cubicBezTo>
                  <a:cubicBezTo>
                    <a:pt x="173719" y="1149301"/>
                    <a:pt x="151146" y="1149301"/>
                    <a:pt x="128572" y="1149301"/>
                  </a:cubicBezTo>
                  <a:close/>
                  <a:moveTo>
                    <a:pt x="226720" y="1148319"/>
                  </a:moveTo>
                  <a:cubicBezTo>
                    <a:pt x="226720" y="1174819"/>
                    <a:pt x="226720" y="1196411"/>
                    <a:pt x="226720" y="1219966"/>
                  </a:cubicBezTo>
                  <a:cubicBezTo>
                    <a:pt x="303273" y="1219966"/>
                    <a:pt x="377866" y="1219966"/>
                    <a:pt x="453438" y="1219966"/>
                  </a:cubicBezTo>
                  <a:cubicBezTo>
                    <a:pt x="453438" y="1195429"/>
                    <a:pt x="453438" y="1172856"/>
                    <a:pt x="453438" y="1148319"/>
                  </a:cubicBezTo>
                  <a:cubicBezTo>
                    <a:pt x="373940" y="1148319"/>
                    <a:pt x="300329" y="1148319"/>
                    <a:pt x="226720" y="1148319"/>
                  </a:cubicBezTo>
                  <a:close/>
                  <a:moveTo>
                    <a:pt x="128572" y="1050172"/>
                  </a:moveTo>
                  <a:cubicBezTo>
                    <a:pt x="128572" y="1075690"/>
                    <a:pt x="128572" y="1098264"/>
                    <a:pt x="128572" y="1121820"/>
                  </a:cubicBezTo>
                  <a:cubicBezTo>
                    <a:pt x="206108" y="1121820"/>
                    <a:pt x="280700" y="1121820"/>
                    <a:pt x="357254" y="1121820"/>
                  </a:cubicBezTo>
                  <a:cubicBezTo>
                    <a:pt x="357254" y="1096301"/>
                    <a:pt x="357254" y="1074709"/>
                    <a:pt x="357254" y="1050172"/>
                  </a:cubicBezTo>
                  <a:cubicBezTo>
                    <a:pt x="279719" y="1050172"/>
                    <a:pt x="204145" y="1050172"/>
                    <a:pt x="128572" y="1050172"/>
                  </a:cubicBezTo>
                  <a:close/>
                  <a:moveTo>
                    <a:pt x="32388" y="1050172"/>
                  </a:moveTo>
                  <a:cubicBezTo>
                    <a:pt x="32388" y="1076672"/>
                    <a:pt x="32388" y="1100227"/>
                    <a:pt x="32388" y="1122800"/>
                  </a:cubicBezTo>
                  <a:cubicBezTo>
                    <a:pt x="57906" y="1122800"/>
                    <a:pt x="79498" y="1122800"/>
                    <a:pt x="103055" y="1122800"/>
                  </a:cubicBezTo>
                  <a:cubicBezTo>
                    <a:pt x="103055" y="1097282"/>
                    <a:pt x="103055" y="1074709"/>
                    <a:pt x="103055" y="1050172"/>
                  </a:cubicBezTo>
                  <a:cubicBezTo>
                    <a:pt x="76555" y="1050172"/>
                    <a:pt x="53981" y="1050172"/>
                    <a:pt x="32388" y="1050172"/>
                  </a:cubicBezTo>
                  <a:close/>
                  <a:moveTo>
                    <a:pt x="383754" y="953007"/>
                  </a:moveTo>
                  <a:cubicBezTo>
                    <a:pt x="383754" y="978525"/>
                    <a:pt x="383754" y="1001098"/>
                    <a:pt x="383754" y="1024654"/>
                  </a:cubicBezTo>
                  <a:cubicBezTo>
                    <a:pt x="408291" y="1024654"/>
                    <a:pt x="429883" y="1024654"/>
                    <a:pt x="452457" y="1024654"/>
                  </a:cubicBezTo>
                  <a:cubicBezTo>
                    <a:pt x="452457" y="998154"/>
                    <a:pt x="452457" y="974599"/>
                    <a:pt x="452457" y="953007"/>
                  </a:cubicBezTo>
                  <a:cubicBezTo>
                    <a:pt x="426939" y="953007"/>
                    <a:pt x="405346" y="953007"/>
                    <a:pt x="383754" y="953007"/>
                  </a:cubicBezTo>
                  <a:close/>
                  <a:moveTo>
                    <a:pt x="30425" y="953007"/>
                  </a:moveTo>
                  <a:cubicBezTo>
                    <a:pt x="30425" y="977543"/>
                    <a:pt x="30425" y="998154"/>
                    <a:pt x="30425" y="1023673"/>
                  </a:cubicBezTo>
                  <a:cubicBezTo>
                    <a:pt x="109924" y="1023673"/>
                    <a:pt x="185497" y="1023673"/>
                    <a:pt x="259108" y="1023673"/>
                  </a:cubicBezTo>
                  <a:cubicBezTo>
                    <a:pt x="259108" y="997172"/>
                    <a:pt x="259108" y="975580"/>
                    <a:pt x="259108" y="953007"/>
                  </a:cubicBezTo>
                  <a:cubicBezTo>
                    <a:pt x="181572" y="953007"/>
                    <a:pt x="105999" y="953007"/>
                    <a:pt x="30425" y="953007"/>
                  </a:cubicBezTo>
                  <a:close/>
                  <a:moveTo>
                    <a:pt x="286589" y="952025"/>
                  </a:moveTo>
                  <a:cubicBezTo>
                    <a:pt x="286589" y="977543"/>
                    <a:pt x="286589" y="1001098"/>
                    <a:pt x="286589" y="1023673"/>
                  </a:cubicBezTo>
                  <a:cubicBezTo>
                    <a:pt x="312107" y="1023673"/>
                    <a:pt x="333699" y="1023673"/>
                    <a:pt x="357254" y="1023673"/>
                  </a:cubicBezTo>
                  <a:cubicBezTo>
                    <a:pt x="357254" y="999135"/>
                    <a:pt x="357254" y="977543"/>
                    <a:pt x="357254" y="952025"/>
                  </a:cubicBezTo>
                  <a:cubicBezTo>
                    <a:pt x="330754" y="952025"/>
                    <a:pt x="309163" y="952025"/>
                    <a:pt x="286589" y="952025"/>
                  </a:cubicBezTo>
                  <a:close/>
                  <a:moveTo>
                    <a:pt x="382772" y="854860"/>
                  </a:moveTo>
                  <a:cubicBezTo>
                    <a:pt x="382772" y="879396"/>
                    <a:pt x="382772" y="901970"/>
                    <a:pt x="382772" y="927489"/>
                  </a:cubicBezTo>
                  <a:cubicBezTo>
                    <a:pt x="409272" y="927489"/>
                    <a:pt x="429883" y="927489"/>
                    <a:pt x="452457" y="927489"/>
                  </a:cubicBezTo>
                  <a:cubicBezTo>
                    <a:pt x="452457" y="901970"/>
                    <a:pt x="452457" y="878415"/>
                    <a:pt x="452457" y="854860"/>
                  </a:cubicBezTo>
                  <a:cubicBezTo>
                    <a:pt x="426939" y="854860"/>
                    <a:pt x="405346" y="854860"/>
                    <a:pt x="382772" y="854860"/>
                  </a:cubicBezTo>
                  <a:close/>
                  <a:moveTo>
                    <a:pt x="286589" y="853878"/>
                  </a:moveTo>
                  <a:cubicBezTo>
                    <a:pt x="286589" y="880378"/>
                    <a:pt x="286589" y="902951"/>
                    <a:pt x="286589" y="927489"/>
                  </a:cubicBezTo>
                  <a:cubicBezTo>
                    <a:pt x="311125" y="927489"/>
                    <a:pt x="331736" y="927489"/>
                    <a:pt x="355291" y="927489"/>
                  </a:cubicBezTo>
                  <a:cubicBezTo>
                    <a:pt x="355291" y="901970"/>
                    <a:pt x="355291" y="878415"/>
                    <a:pt x="355291" y="853878"/>
                  </a:cubicBezTo>
                  <a:cubicBezTo>
                    <a:pt x="330754" y="853878"/>
                    <a:pt x="308181" y="853878"/>
                    <a:pt x="286589" y="853878"/>
                  </a:cubicBezTo>
                  <a:close/>
                  <a:moveTo>
                    <a:pt x="384735" y="756713"/>
                  </a:moveTo>
                  <a:cubicBezTo>
                    <a:pt x="384735" y="783212"/>
                    <a:pt x="384735" y="806767"/>
                    <a:pt x="384735" y="829342"/>
                  </a:cubicBezTo>
                  <a:cubicBezTo>
                    <a:pt x="409272" y="829342"/>
                    <a:pt x="429883" y="829342"/>
                    <a:pt x="453438" y="829342"/>
                  </a:cubicBezTo>
                  <a:cubicBezTo>
                    <a:pt x="453438" y="804805"/>
                    <a:pt x="453438" y="783212"/>
                    <a:pt x="453438" y="756713"/>
                  </a:cubicBezTo>
                  <a:cubicBezTo>
                    <a:pt x="427920" y="756713"/>
                    <a:pt x="406328" y="756713"/>
                    <a:pt x="384735" y="756713"/>
                  </a:cubicBezTo>
                  <a:close/>
                  <a:moveTo>
                    <a:pt x="130535" y="756713"/>
                  </a:moveTo>
                  <a:cubicBezTo>
                    <a:pt x="130535" y="784194"/>
                    <a:pt x="130535" y="807749"/>
                    <a:pt x="130535" y="829342"/>
                  </a:cubicBezTo>
                  <a:cubicBezTo>
                    <a:pt x="208071" y="829342"/>
                    <a:pt x="282663" y="829342"/>
                    <a:pt x="357254" y="829342"/>
                  </a:cubicBezTo>
                  <a:cubicBezTo>
                    <a:pt x="357254" y="802842"/>
                    <a:pt x="357254" y="781249"/>
                    <a:pt x="357254" y="756713"/>
                  </a:cubicBezTo>
                  <a:cubicBezTo>
                    <a:pt x="277755" y="756713"/>
                    <a:pt x="203163" y="756713"/>
                    <a:pt x="130535" y="756713"/>
                  </a:cubicBezTo>
                  <a:close/>
                  <a:moveTo>
                    <a:pt x="32388" y="755731"/>
                  </a:moveTo>
                  <a:cubicBezTo>
                    <a:pt x="32388" y="781249"/>
                    <a:pt x="32388" y="804805"/>
                    <a:pt x="32388" y="830323"/>
                  </a:cubicBezTo>
                  <a:cubicBezTo>
                    <a:pt x="56925" y="830323"/>
                    <a:pt x="78518" y="830323"/>
                    <a:pt x="102073" y="830323"/>
                  </a:cubicBezTo>
                  <a:cubicBezTo>
                    <a:pt x="102073" y="803824"/>
                    <a:pt x="102073" y="781249"/>
                    <a:pt x="102073" y="755731"/>
                  </a:cubicBezTo>
                  <a:cubicBezTo>
                    <a:pt x="77536" y="755731"/>
                    <a:pt x="55943" y="755731"/>
                    <a:pt x="32388" y="755731"/>
                  </a:cubicBezTo>
                  <a:close/>
                  <a:moveTo>
                    <a:pt x="382772" y="658566"/>
                  </a:moveTo>
                  <a:cubicBezTo>
                    <a:pt x="382772" y="685065"/>
                    <a:pt x="382772" y="707640"/>
                    <a:pt x="382772" y="733158"/>
                  </a:cubicBezTo>
                  <a:cubicBezTo>
                    <a:pt x="408291" y="733158"/>
                    <a:pt x="429883" y="733158"/>
                    <a:pt x="452457" y="733158"/>
                  </a:cubicBezTo>
                  <a:cubicBezTo>
                    <a:pt x="452457" y="706658"/>
                    <a:pt x="452457" y="683102"/>
                    <a:pt x="452457" y="658566"/>
                  </a:cubicBezTo>
                  <a:cubicBezTo>
                    <a:pt x="427920" y="658566"/>
                    <a:pt x="405346" y="658566"/>
                    <a:pt x="382772" y="658566"/>
                  </a:cubicBezTo>
                  <a:close/>
                  <a:moveTo>
                    <a:pt x="31407" y="658566"/>
                  </a:moveTo>
                  <a:cubicBezTo>
                    <a:pt x="31407" y="684084"/>
                    <a:pt x="31407" y="707640"/>
                    <a:pt x="31407" y="735121"/>
                  </a:cubicBezTo>
                  <a:cubicBezTo>
                    <a:pt x="107962" y="735121"/>
                    <a:pt x="182553" y="735121"/>
                    <a:pt x="259108" y="735121"/>
                  </a:cubicBezTo>
                  <a:cubicBezTo>
                    <a:pt x="259108" y="706658"/>
                    <a:pt x="259108" y="684084"/>
                    <a:pt x="259108" y="658566"/>
                  </a:cubicBezTo>
                  <a:cubicBezTo>
                    <a:pt x="182553" y="658566"/>
                    <a:pt x="107962" y="658566"/>
                    <a:pt x="31407" y="658566"/>
                  </a:cubicBezTo>
                  <a:close/>
                  <a:moveTo>
                    <a:pt x="226720" y="561400"/>
                  </a:moveTo>
                  <a:cubicBezTo>
                    <a:pt x="226720" y="586918"/>
                    <a:pt x="226720" y="610474"/>
                    <a:pt x="226720" y="638937"/>
                  </a:cubicBezTo>
                  <a:cubicBezTo>
                    <a:pt x="304255" y="638937"/>
                    <a:pt x="376884" y="638937"/>
                    <a:pt x="451475" y="638937"/>
                  </a:cubicBezTo>
                  <a:cubicBezTo>
                    <a:pt x="451475" y="611456"/>
                    <a:pt x="451475" y="586918"/>
                    <a:pt x="451475" y="561400"/>
                  </a:cubicBezTo>
                  <a:cubicBezTo>
                    <a:pt x="374921" y="561400"/>
                    <a:pt x="302292" y="561400"/>
                    <a:pt x="226720" y="561400"/>
                  </a:cubicBezTo>
                  <a:close/>
                  <a:moveTo>
                    <a:pt x="128572" y="561400"/>
                  </a:moveTo>
                  <a:cubicBezTo>
                    <a:pt x="128572" y="587900"/>
                    <a:pt x="128572" y="611456"/>
                    <a:pt x="128572" y="636974"/>
                  </a:cubicBezTo>
                  <a:cubicBezTo>
                    <a:pt x="156053" y="636974"/>
                    <a:pt x="177645" y="636974"/>
                    <a:pt x="198257" y="636974"/>
                  </a:cubicBezTo>
                  <a:cubicBezTo>
                    <a:pt x="198257" y="609493"/>
                    <a:pt x="198257" y="585938"/>
                    <a:pt x="198257" y="561400"/>
                  </a:cubicBezTo>
                  <a:cubicBezTo>
                    <a:pt x="173719" y="561400"/>
                    <a:pt x="152128" y="561400"/>
                    <a:pt x="128572" y="561400"/>
                  </a:cubicBezTo>
                  <a:close/>
                  <a:moveTo>
                    <a:pt x="129554" y="464235"/>
                  </a:moveTo>
                  <a:cubicBezTo>
                    <a:pt x="129554" y="489754"/>
                    <a:pt x="129554" y="513309"/>
                    <a:pt x="129554" y="540790"/>
                  </a:cubicBezTo>
                  <a:cubicBezTo>
                    <a:pt x="208071" y="540790"/>
                    <a:pt x="282663" y="540790"/>
                    <a:pt x="356272" y="540790"/>
                  </a:cubicBezTo>
                  <a:cubicBezTo>
                    <a:pt x="356272" y="513309"/>
                    <a:pt x="356272" y="489754"/>
                    <a:pt x="356272" y="464235"/>
                  </a:cubicBezTo>
                  <a:cubicBezTo>
                    <a:pt x="279719" y="464235"/>
                    <a:pt x="205126" y="464235"/>
                    <a:pt x="129554" y="464235"/>
                  </a:cubicBezTo>
                  <a:close/>
                  <a:moveTo>
                    <a:pt x="34352" y="463253"/>
                  </a:moveTo>
                  <a:cubicBezTo>
                    <a:pt x="34352" y="488772"/>
                    <a:pt x="34352" y="514290"/>
                    <a:pt x="34352" y="539808"/>
                  </a:cubicBezTo>
                  <a:cubicBezTo>
                    <a:pt x="58888" y="539808"/>
                    <a:pt x="80480" y="539808"/>
                    <a:pt x="102073" y="539808"/>
                  </a:cubicBezTo>
                  <a:cubicBezTo>
                    <a:pt x="102073" y="512327"/>
                    <a:pt x="102073" y="488772"/>
                    <a:pt x="102073" y="463253"/>
                  </a:cubicBezTo>
                  <a:cubicBezTo>
                    <a:pt x="79498" y="463253"/>
                    <a:pt x="58888" y="463253"/>
                    <a:pt x="34352" y="463253"/>
                  </a:cubicBezTo>
                  <a:close/>
                  <a:moveTo>
                    <a:pt x="384735" y="462272"/>
                  </a:moveTo>
                  <a:cubicBezTo>
                    <a:pt x="384735" y="490734"/>
                    <a:pt x="384735" y="516253"/>
                    <a:pt x="384735" y="540790"/>
                  </a:cubicBezTo>
                  <a:cubicBezTo>
                    <a:pt x="409272" y="540790"/>
                    <a:pt x="430864" y="540790"/>
                    <a:pt x="451475" y="540790"/>
                  </a:cubicBezTo>
                  <a:cubicBezTo>
                    <a:pt x="451475" y="512327"/>
                    <a:pt x="451475" y="487791"/>
                    <a:pt x="451475" y="462272"/>
                  </a:cubicBezTo>
                  <a:cubicBezTo>
                    <a:pt x="427920" y="462272"/>
                    <a:pt x="408291" y="462272"/>
                    <a:pt x="384735" y="462272"/>
                  </a:cubicBezTo>
                  <a:close/>
                  <a:moveTo>
                    <a:pt x="52999" y="286589"/>
                  </a:moveTo>
                  <a:cubicBezTo>
                    <a:pt x="52999" y="316033"/>
                    <a:pt x="52999" y="340570"/>
                    <a:pt x="52999" y="364126"/>
                  </a:cubicBezTo>
                  <a:cubicBezTo>
                    <a:pt x="101091" y="364126"/>
                    <a:pt x="146238" y="364126"/>
                    <a:pt x="192368" y="364126"/>
                  </a:cubicBezTo>
                  <a:cubicBezTo>
                    <a:pt x="192368" y="337625"/>
                    <a:pt x="192368" y="314070"/>
                    <a:pt x="192368" y="286589"/>
                  </a:cubicBezTo>
                  <a:cubicBezTo>
                    <a:pt x="142313" y="286589"/>
                    <a:pt x="97165" y="286589"/>
                    <a:pt x="52999" y="286589"/>
                  </a:cubicBezTo>
                  <a:close/>
                  <a:moveTo>
                    <a:pt x="295422" y="285608"/>
                  </a:moveTo>
                  <a:cubicBezTo>
                    <a:pt x="295422" y="314070"/>
                    <a:pt x="295422" y="339588"/>
                    <a:pt x="295422" y="364126"/>
                  </a:cubicBezTo>
                  <a:cubicBezTo>
                    <a:pt x="343514" y="364126"/>
                    <a:pt x="388661" y="364126"/>
                    <a:pt x="434790" y="364126"/>
                  </a:cubicBezTo>
                  <a:cubicBezTo>
                    <a:pt x="434790" y="337625"/>
                    <a:pt x="434790" y="313089"/>
                    <a:pt x="434790" y="285608"/>
                  </a:cubicBezTo>
                  <a:cubicBezTo>
                    <a:pt x="384735" y="285608"/>
                    <a:pt x="340569" y="285608"/>
                    <a:pt x="295422" y="285608"/>
                  </a:cubicBezTo>
                  <a:close/>
                  <a:moveTo>
                    <a:pt x="51036" y="186479"/>
                  </a:moveTo>
                  <a:cubicBezTo>
                    <a:pt x="51036" y="211997"/>
                    <a:pt x="51036" y="232609"/>
                    <a:pt x="51036" y="259108"/>
                  </a:cubicBezTo>
                  <a:cubicBezTo>
                    <a:pt x="100110" y="259108"/>
                    <a:pt x="144275" y="259108"/>
                    <a:pt x="190405" y="259108"/>
                  </a:cubicBezTo>
                  <a:cubicBezTo>
                    <a:pt x="190405" y="232609"/>
                    <a:pt x="190405" y="209053"/>
                    <a:pt x="190405" y="186479"/>
                  </a:cubicBezTo>
                  <a:cubicBezTo>
                    <a:pt x="142313" y="186479"/>
                    <a:pt x="97165" y="186479"/>
                    <a:pt x="51036" y="186479"/>
                  </a:cubicBezTo>
                  <a:close/>
                  <a:moveTo>
                    <a:pt x="294440" y="185498"/>
                  </a:moveTo>
                  <a:cubicBezTo>
                    <a:pt x="294440" y="211016"/>
                    <a:pt x="294440" y="232609"/>
                    <a:pt x="294440" y="260090"/>
                  </a:cubicBezTo>
                  <a:cubicBezTo>
                    <a:pt x="343514" y="260090"/>
                    <a:pt x="387680" y="260090"/>
                    <a:pt x="432828" y="260090"/>
                  </a:cubicBezTo>
                  <a:cubicBezTo>
                    <a:pt x="432828" y="233590"/>
                    <a:pt x="432828" y="210034"/>
                    <a:pt x="432828" y="185498"/>
                  </a:cubicBezTo>
                  <a:cubicBezTo>
                    <a:pt x="385716" y="185498"/>
                    <a:pt x="340569" y="185498"/>
                    <a:pt x="294440" y="185498"/>
                  </a:cubicBezTo>
                  <a:close/>
                  <a:moveTo>
                    <a:pt x="52999" y="89314"/>
                  </a:moveTo>
                  <a:cubicBezTo>
                    <a:pt x="52999" y="114832"/>
                    <a:pt x="52999" y="136425"/>
                    <a:pt x="52999" y="158017"/>
                  </a:cubicBezTo>
                  <a:cubicBezTo>
                    <a:pt x="101091" y="158017"/>
                    <a:pt x="145257" y="158017"/>
                    <a:pt x="191387" y="158017"/>
                  </a:cubicBezTo>
                  <a:cubicBezTo>
                    <a:pt x="191387" y="134462"/>
                    <a:pt x="191387" y="113850"/>
                    <a:pt x="191387" y="89314"/>
                  </a:cubicBezTo>
                  <a:cubicBezTo>
                    <a:pt x="142313" y="89314"/>
                    <a:pt x="97165" y="89314"/>
                    <a:pt x="52999" y="89314"/>
                  </a:cubicBezTo>
                  <a:close/>
                  <a:moveTo>
                    <a:pt x="296403" y="87351"/>
                  </a:moveTo>
                  <a:cubicBezTo>
                    <a:pt x="296403" y="114832"/>
                    <a:pt x="296403" y="137406"/>
                    <a:pt x="296403" y="158998"/>
                  </a:cubicBezTo>
                  <a:cubicBezTo>
                    <a:pt x="344496" y="158998"/>
                    <a:pt x="388661" y="158998"/>
                    <a:pt x="432828" y="158998"/>
                  </a:cubicBezTo>
                  <a:cubicBezTo>
                    <a:pt x="432828" y="133480"/>
                    <a:pt x="432828" y="110907"/>
                    <a:pt x="432828" y="87351"/>
                  </a:cubicBezTo>
                  <a:cubicBezTo>
                    <a:pt x="386698" y="87351"/>
                    <a:pt x="342532" y="87351"/>
                    <a:pt x="296403" y="87351"/>
                  </a:cubicBezTo>
                  <a:close/>
                  <a:moveTo>
                    <a:pt x="26499" y="0"/>
                  </a:moveTo>
                  <a:cubicBezTo>
                    <a:pt x="91276" y="0"/>
                    <a:pt x="151146" y="0"/>
                    <a:pt x="219849" y="0"/>
                  </a:cubicBezTo>
                  <a:cubicBezTo>
                    <a:pt x="219849" y="38278"/>
                    <a:pt x="219849" y="74592"/>
                    <a:pt x="219849" y="111888"/>
                  </a:cubicBezTo>
                  <a:cubicBezTo>
                    <a:pt x="219849" y="187461"/>
                    <a:pt x="220831" y="262053"/>
                    <a:pt x="219849" y="337625"/>
                  </a:cubicBezTo>
                  <a:cubicBezTo>
                    <a:pt x="218867" y="368051"/>
                    <a:pt x="231626" y="375903"/>
                    <a:pt x="263033" y="366088"/>
                  </a:cubicBezTo>
                  <a:cubicBezTo>
                    <a:pt x="263033" y="247330"/>
                    <a:pt x="263033" y="126610"/>
                    <a:pt x="263033" y="2945"/>
                  </a:cubicBezTo>
                  <a:cubicBezTo>
                    <a:pt x="329773" y="2945"/>
                    <a:pt x="392587" y="2945"/>
                    <a:pt x="461290" y="2945"/>
                  </a:cubicBezTo>
                  <a:cubicBezTo>
                    <a:pt x="461290" y="112869"/>
                    <a:pt x="448530" y="223775"/>
                    <a:pt x="463253" y="330756"/>
                  </a:cubicBezTo>
                  <a:cubicBezTo>
                    <a:pt x="508400" y="652677"/>
                    <a:pt x="475030" y="975580"/>
                    <a:pt x="481901" y="1297502"/>
                  </a:cubicBezTo>
                  <a:cubicBezTo>
                    <a:pt x="488771" y="1621387"/>
                    <a:pt x="483863" y="1945271"/>
                    <a:pt x="483863" y="2269156"/>
                  </a:cubicBezTo>
                  <a:cubicBezTo>
                    <a:pt x="483863" y="2288785"/>
                    <a:pt x="483863" y="2308415"/>
                    <a:pt x="483863" y="2330989"/>
                  </a:cubicBezTo>
                  <a:cubicBezTo>
                    <a:pt x="322902" y="2330989"/>
                    <a:pt x="164887" y="2330989"/>
                    <a:pt x="0" y="2330989"/>
                  </a:cubicBezTo>
                  <a:cubicBezTo>
                    <a:pt x="0" y="2315285"/>
                    <a:pt x="0" y="2299582"/>
                    <a:pt x="0" y="2284859"/>
                  </a:cubicBezTo>
                  <a:cubicBezTo>
                    <a:pt x="0" y="1663590"/>
                    <a:pt x="0" y="1042320"/>
                    <a:pt x="0" y="421051"/>
                  </a:cubicBezTo>
                  <a:cubicBezTo>
                    <a:pt x="45148" y="282663"/>
                    <a:pt x="12759" y="142314"/>
                    <a:pt x="264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6E5E6A-113C-4A8F-8850-0431BA324C81}"/>
                </a:ext>
              </a:extLst>
            </p:cNvPr>
            <p:cNvSpPr/>
            <p:nvPr/>
          </p:nvSpPr>
          <p:spPr>
            <a:xfrm>
              <a:off x="7034837" y="2159409"/>
              <a:ext cx="252773" cy="1597499"/>
            </a:xfrm>
            <a:custGeom>
              <a:avLst/>
              <a:gdLst>
                <a:gd name="connsiteX0" fmla="*/ 94664 w 252773"/>
                <a:gd name="connsiteY0" fmla="*/ 1169580 h 1597499"/>
                <a:gd name="connsiteX1" fmla="*/ 94664 w 252773"/>
                <a:gd name="connsiteY1" fmla="*/ 1232327 h 1597499"/>
                <a:gd name="connsiteX2" fmla="*/ 158109 w 252773"/>
                <a:gd name="connsiteY2" fmla="*/ 1232327 h 1597499"/>
                <a:gd name="connsiteX3" fmla="*/ 158109 w 252773"/>
                <a:gd name="connsiteY3" fmla="*/ 1169580 h 1597499"/>
                <a:gd name="connsiteX4" fmla="*/ 94664 w 252773"/>
                <a:gd name="connsiteY4" fmla="*/ 1169580 h 1597499"/>
                <a:gd name="connsiteX5" fmla="*/ 175733 w 252773"/>
                <a:gd name="connsiteY5" fmla="*/ 1168551 h 1597499"/>
                <a:gd name="connsiteX6" fmla="*/ 175733 w 252773"/>
                <a:gd name="connsiteY6" fmla="*/ 1231813 h 1597499"/>
                <a:gd name="connsiteX7" fmla="*/ 237667 w 252773"/>
                <a:gd name="connsiteY7" fmla="*/ 1231813 h 1597499"/>
                <a:gd name="connsiteX8" fmla="*/ 237667 w 252773"/>
                <a:gd name="connsiteY8" fmla="*/ 1168551 h 1597499"/>
                <a:gd name="connsiteX9" fmla="*/ 175733 w 252773"/>
                <a:gd name="connsiteY9" fmla="*/ 1168551 h 1597499"/>
                <a:gd name="connsiteX10" fmla="*/ 95168 w 252773"/>
                <a:gd name="connsiteY10" fmla="*/ 1090888 h 1597499"/>
                <a:gd name="connsiteX11" fmla="*/ 95168 w 252773"/>
                <a:gd name="connsiteY11" fmla="*/ 1153636 h 1597499"/>
                <a:gd name="connsiteX12" fmla="*/ 157605 w 252773"/>
                <a:gd name="connsiteY12" fmla="*/ 1153636 h 1597499"/>
                <a:gd name="connsiteX13" fmla="*/ 157605 w 252773"/>
                <a:gd name="connsiteY13" fmla="*/ 1090888 h 1597499"/>
                <a:gd name="connsiteX14" fmla="*/ 95168 w 252773"/>
                <a:gd name="connsiteY14" fmla="*/ 1090888 h 1597499"/>
                <a:gd name="connsiteX15" fmla="*/ 15106 w 252773"/>
                <a:gd name="connsiteY15" fmla="*/ 1090888 h 1597499"/>
                <a:gd name="connsiteX16" fmla="*/ 15106 w 252773"/>
                <a:gd name="connsiteY16" fmla="*/ 1153636 h 1597499"/>
                <a:gd name="connsiteX17" fmla="*/ 77544 w 252773"/>
                <a:gd name="connsiteY17" fmla="*/ 1153636 h 1597499"/>
                <a:gd name="connsiteX18" fmla="*/ 77544 w 252773"/>
                <a:gd name="connsiteY18" fmla="*/ 1090888 h 1597499"/>
                <a:gd name="connsiteX19" fmla="*/ 15106 w 252773"/>
                <a:gd name="connsiteY19" fmla="*/ 1090888 h 1597499"/>
                <a:gd name="connsiteX20" fmla="*/ 95671 w 252773"/>
                <a:gd name="connsiteY20" fmla="*/ 1009110 h 1597499"/>
                <a:gd name="connsiteX21" fmla="*/ 95671 w 252773"/>
                <a:gd name="connsiteY21" fmla="*/ 1072886 h 1597499"/>
                <a:gd name="connsiteX22" fmla="*/ 157605 w 252773"/>
                <a:gd name="connsiteY22" fmla="*/ 1072886 h 1597499"/>
                <a:gd name="connsiteX23" fmla="*/ 157605 w 252773"/>
                <a:gd name="connsiteY23" fmla="*/ 1009110 h 1597499"/>
                <a:gd name="connsiteX24" fmla="*/ 95671 w 252773"/>
                <a:gd name="connsiteY24" fmla="*/ 1009110 h 1597499"/>
                <a:gd name="connsiteX25" fmla="*/ 175733 w 252773"/>
                <a:gd name="connsiteY25" fmla="*/ 1008595 h 1597499"/>
                <a:gd name="connsiteX26" fmla="*/ 175733 w 252773"/>
                <a:gd name="connsiteY26" fmla="*/ 1072371 h 1597499"/>
                <a:gd name="connsiteX27" fmla="*/ 238674 w 252773"/>
                <a:gd name="connsiteY27" fmla="*/ 1072371 h 1597499"/>
                <a:gd name="connsiteX28" fmla="*/ 238674 w 252773"/>
                <a:gd name="connsiteY28" fmla="*/ 1008595 h 1597499"/>
                <a:gd name="connsiteX29" fmla="*/ 175733 w 252773"/>
                <a:gd name="connsiteY29" fmla="*/ 1008595 h 1597499"/>
                <a:gd name="connsiteX30" fmla="*/ 175733 w 252773"/>
                <a:gd name="connsiteY30" fmla="*/ 929389 h 1597499"/>
                <a:gd name="connsiteX31" fmla="*/ 175733 w 252773"/>
                <a:gd name="connsiteY31" fmla="*/ 992651 h 1597499"/>
                <a:gd name="connsiteX32" fmla="*/ 239178 w 252773"/>
                <a:gd name="connsiteY32" fmla="*/ 992651 h 1597499"/>
                <a:gd name="connsiteX33" fmla="*/ 239178 w 252773"/>
                <a:gd name="connsiteY33" fmla="*/ 929389 h 1597499"/>
                <a:gd name="connsiteX34" fmla="*/ 175733 w 252773"/>
                <a:gd name="connsiteY34" fmla="*/ 929389 h 1597499"/>
                <a:gd name="connsiteX35" fmla="*/ 95671 w 252773"/>
                <a:gd name="connsiteY35" fmla="*/ 928875 h 1597499"/>
                <a:gd name="connsiteX36" fmla="*/ 95671 w 252773"/>
                <a:gd name="connsiteY36" fmla="*/ 993680 h 1597499"/>
                <a:gd name="connsiteX37" fmla="*/ 157605 w 252773"/>
                <a:gd name="connsiteY37" fmla="*/ 993680 h 1597499"/>
                <a:gd name="connsiteX38" fmla="*/ 157605 w 252773"/>
                <a:gd name="connsiteY38" fmla="*/ 928875 h 1597499"/>
                <a:gd name="connsiteX39" fmla="*/ 95671 w 252773"/>
                <a:gd name="connsiteY39" fmla="*/ 928875 h 1597499"/>
                <a:gd name="connsiteX40" fmla="*/ 14602 w 252773"/>
                <a:gd name="connsiteY40" fmla="*/ 928875 h 1597499"/>
                <a:gd name="connsiteX41" fmla="*/ 14602 w 252773"/>
                <a:gd name="connsiteY41" fmla="*/ 992651 h 1597499"/>
                <a:gd name="connsiteX42" fmla="*/ 77544 w 252773"/>
                <a:gd name="connsiteY42" fmla="*/ 992651 h 1597499"/>
                <a:gd name="connsiteX43" fmla="*/ 77544 w 252773"/>
                <a:gd name="connsiteY43" fmla="*/ 928875 h 1597499"/>
                <a:gd name="connsiteX44" fmla="*/ 14602 w 252773"/>
                <a:gd name="connsiteY44" fmla="*/ 928875 h 1597499"/>
                <a:gd name="connsiteX45" fmla="*/ 175229 w 252773"/>
                <a:gd name="connsiteY45" fmla="*/ 849668 h 1597499"/>
                <a:gd name="connsiteX46" fmla="*/ 175229 w 252773"/>
                <a:gd name="connsiteY46" fmla="*/ 912930 h 1597499"/>
                <a:gd name="connsiteX47" fmla="*/ 238171 w 252773"/>
                <a:gd name="connsiteY47" fmla="*/ 912930 h 1597499"/>
                <a:gd name="connsiteX48" fmla="*/ 238171 w 252773"/>
                <a:gd name="connsiteY48" fmla="*/ 849668 h 1597499"/>
                <a:gd name="connsiteX49" fmla="*/ 175229 w 252773"/>
                <a:gd name="connsiteY49" fmla="*/ 849668 h 1597499"/>
                <a:gd name="connsiteX50" fmla="*/ 94664 w 252773"/>
                <a:gd name="connsiteY50" fmla="*/ 767890 h 1597499"/>
                <a:gd name="connsiteX51" fmla="*/ 94664 w 252773"/>
                <a:gd name="connsiteY51" fmla="*/ 831152 h 1597499"/>
                <a:gd name="connsiteX52" fmla="*/ 157605 w 252773"/>
                <a:gd name="connsiteY52" fmla="*/ 831152 h 1597499"/>
                <a:gd name="connsiteX53" fmla="*/ 157605 w 252773"/>
                <a:gd name="connsiteY53" fmla="*/ 767890 h 1597499"/>
                <a:gd name="connsiteX54" fmla="*/ 94664 w 252773"/>
                <a:gd name="connsiteY54" fmla="*/ 767890 h 1597499"/>
                <a:gd name="connsiteX55" fmla="*/ 15106 w 252773"/>
                <a:gd name="connsiteY55" fmla="*/ 767890 h 1597499"/>
                <a:gd name="connsiteX56" fmla="*/ 15106 w 252773"/>
                <a:gd name="connsiteY56" fmla="*/ 831152 h 1597499"/>
                <a:gd name="connsiteX57" fmla="*/ 77040 w 252773"/>
                <a:gd name="connsiteY57" fmla="*/ 831152 h 1597499"/>
                <a:gd name="connsiteX58" fmla="*/ 77040 w 252773"/>
                <a:gd name="connsiteY58" fmla="*/ 767890 h 1597499"/>
                <a:gd name="connsiteX59" fmla="*/ 15106 w 252773"/>
                <a:gd name="connsiteY59" fmla="*/ 767890 h 1597499"/>
                <a:gd name="connsiteX60" fmla="*/ 175229 w 252773"/>
                <a:gd name="connsiteY60" fmla="*/ 767376 h 1597499"/>
                <a:gd name="connsiteX61" fmla="*/ 175229 w 252773"/>
                <a:gd name="connsiteY61" fmla="*/ 831667 h 1597499"/>
                <a:gd name="connsiteX62" fmla="*/ 238171 w 252773"/>
                <a:gd name="connsiteY62" fmla="*/ 831667 h 1597499"/>
                <a:gd name="connsiteX63" fmla="*/ 238171 w 252773"/>
                <a:gd name="connsiteY63" fmla="*/ 767376 h 1597499"/>
                <a:gd name="connsiteX64" fmla="*/ 175229 w 252773"/>
                <a:gd name="connsiteY64" fmla="*/ 767376 h 1597499"/>
                <a:gd name="connsiteX65" fmla="*/ 175229 w 252773"/>
                <a:gd name="connsiteY65" fmla="*/ 689712 h 1597499"/>
                <a:gd name="connsiteX66" fmla="*/ 175229 w 252773"/>
                <a:gd name="connsiteY66" fmla="*/ 752975 h 1597499"/>
                <a:gd name="connsiteX67" fmla="*/ 238171 w 252773"/>
                <a:gd name="connsiteY67" fmla="*/ 752975 h 1597499"/>
                <a:gd name="connsiteX68" fmla="*/ 238171 w 252773"/>
                <a:gd name="connsiteY68" fmla="*/ 689712 h 1597499"/>
                <a:gd name="connsiteX69" fmla="*/ 175229 w 252773"/>
                <a:gd name="connsiteY69" fmla="*/ 689712 h 1597499"/>
                <a:gd name="connsiteX70" fmla="*/ 14602 w 252773"/>
                <a:gd name="connsiteY70" fmla="*/ 689198 h 1597499"/>
                <a:gd name="connsiteX71" fmla="*/ 14602 w 252773"/>
                <a:gd name="connsiteY71" fmla="*/ 752460 h 1597499"/>
                <a:gd name="connsiteX72" fmla="*/ 78048 w 252773"/>
                <a:gd name="connsiteY72" fmla="*/ 752460 h 1597499"/>
                <a:gd name="connsiteX73" fmla="*/ 78048 w 252773"/>
                <a:gd name="connsiteY73" fmla="*/ 689198 h 1597499"/>
                <a:gd name="connsiteX74" fmla="*/ 14602 w 252773"/>
                <a:gd name="connsiteY74" fmla="*/ 689198 h 1597499"/>
                <a:gd name="connsiteX75" fmla="*/ 14099 w 252773"/>
                <a:gd name="connsiteY75" fmla="*/ 608449 h 1597499"/>
                <a:gd name="connsiteX76" fmla="*/ 14099 w 252773"/>
                <a:gd name="connsiteY76" fmla="*/ 671711 h 1597499"/>
                <a:gd name="connsiteX77" fmla="*/ 78048 w 252773"/>
                <a:gd name="connsiteY77" fmla="*/ 671711 h 1597499"/>
                <a:gd name="connsiteX78" fmla="*/ 78048 w 252773"/>
                <a:gd name="connsiteY78" fmla="*/ 608449 h 1597499"/>
                <a:gd name="connsiteX79" fmla="*/ 14099 w 252773"/>
                <a:gd name="connsiteY79" fmla="*/ 608449 h 1597499"/>
                <a:gd name="connsiteX80" fmla="*/ 95168 w 252773"/>
                <a:gd name="connsiteY80" fmla="*/ 607935 h 1597499"/>
                <a:gd name="connsiteX81" fmla="*/ 95168 w 252773"/>
                <a:gd name="connsiteY81" fmla="*/ 672226 h 1597499"/>
                <a:gd name="connsiteX82" fmla="*/ 158109 w 252773"/>
                <a:gd name="connsiteY82" fmla="*/ 672226 h 1597499"/>
                <a:gd name="connsiteX83" fmla="*/ 158109 w 252773"/>
                <a:gd name="connsiteY83" fmla="*/ 607935 h 1597499"/>
                <a:gd name="connsiteX84" fmla="*/ 95168 w 252773"/>
                <a:gd name="connsiteY84" fmla="*/ 607935 h 1597499"/>
                <a:gd name="connsiteX85" fmla="*/ 175229 w 252773"/>
                <a:gd name="connsiteY85" fmla="*/ 528728 h 1597499"/>
                <a:gd name="connsiteX86" fmla="*/ 175229 w 252773"/>
                <a:gd name="connsiteY86" fmla="*/ 592505 h 1597499"/>
                <a:gd name="connsiteX87" fmla="*/ 239178 w 252773"/>
                <a:gd name="connsiteY87" fmla="*/ 592505 h 1597499"/>
                <a:gd name="connsiteX88" fmla="*/ 239178 w 252773"/>
                <a:gd name="connsiteY88" fmla="*/ 528728 h 1597499"/>
                <a:gd name="connsiteX89" fmla="*/ 175229 w 252773"/>
                <a:gd name="connsiteY89" fmla="*/ 528728 h 1597499"/>
                <a:gd name="connsiteX90" fmla="*/ 95168 w 252773"/>
                <a:gd name="connsiteY90" fmla="*/ 528214 h 1597499"/>
                <a:gd name="connsiteX91" fmla="*/ 95168 w 252773"/>
                <a:gd name="connsiteY91" fmla="*/ 593019 h 1597499"/>
                <a:gd name="connsiteX92" fmla="*/ 158613 w 252773"/>
                <a:gd name="connsiteY92" fmla="*/ 593019 h 1597499"/>
                <a:gd name="connsiteX93" fmla="*/ 158613 w 252773"/>
                <a:gd name="connsiteY93" fmla="*/ 528214 h 1597499"/>
                <a:gd name="connsiteX94" fmla="*/ 95168 w 252773"/>
                <a:gd name="connsiteY94" fmla="*/ 528214 h 1597499"/>
                <a:gd name="connsiteX95" fmla="*/ 15106 w 252773"/>
                <a:gd name="connsiteY95" fmla="*/ 528214 h 1597499"/>
                <a:gd name="connsiteX96" fmla="*/ 15106 w 252773"/>
                <a:gd name="connsiteY96" fmla="*/ 593019 h 1597499"/>
                <a:gd name="connsiteX97" fmla="*/ 78048 w 252773"/>
                <a:gd name="connsiteY97" fmla="*/ 593019 h 1597499"/>
                <a:gd name="connsiteX98" fmla="*/ 78048 w 252773"/>
                <a:gd name="connsiteY98" fmla="*/ 528214 h 1597499"/>
                <a:gd name="connsiteX99" fmla="*/ 15106 w 252773"/>
                <a:gd name="connsiteY99" fmla="*/ 528214 h 1597499"/>
                <a:gd name="connsiteX100" fmla="*/ 14602 w 252773"/>
                <a:gd name="connsiteY100" fmla="*/ 449007 h 1597499"/>
                <a:gd name="connsiteX101" fmla="*/ 14602 w 252773"/>
                <a:gd name="connsiteY101" fmla="*/ 512270 h 1597499"/>
                <a:gd name="connsiteX102" fmla="*/ 77544 w 252773"/>
                <a:gd name="connsiteY102" fmla="*/ 512270 h 1597499"/>
                <a:gd name="connsiteX103" fmla="*/ 77544 w 252773"/>
                <a:gd name="connsiteY103" fmla="*/ 449007 h 1597499"/>
                <a:gd name="connsiteX104" fmla="*/ 14602 w 252773"/>
                <a:gd name="connsiteY104" fmla="*/ 449007 h 1597499"/>
                <a:gd name="connsiteX105" fmla="*/ 94664 w 252773"/>
                <a:gd name="connsiteY105" fmla="*/ 447979 h 1597499"/>
                <a:gd name="connsiteX106" fmla="*/ 94664 w 252773"/>
                <a:gd name="connsiteY106" fmla="*/ 512270 h 1597499"/>
                <a:gd name="connsiteX107" fmla="*/ 158613 w 252773"/>
                <a:gd name="connsiteY107" fmla="*/ 512270 h 1597499"/>
                <a:gd name="connsiteX108" fmla="*/ 158613 w 252773"/>
                <a:gd name="connsiteY108" fmla="*/ 447979 h 1597499"/>
                <a:gd name="connsiteX109" fmla="*/ 94664 w 252773"/>
                <a:gd name="connsiteY109" fmla="*/ 447979 h 1597499"/>
                <a:gd name="connsiteX110" fmla="*/ 174726 w 252773"/>
                <a:gd name="connsiteY110" fmla="*/ 368258 h 1597499"/>
                <a:gd name="connsiteX111" fmla="*/ 174726 w 252773"/>
                <a:gd name="connsiteY111" fmla="*/ 431006 h 1597499"/>
                <a:gd name="connsiteX112" fmla="*/ 239178 w 252773"/>
                <a:gd name="connsiteY112" fmla="*/ 431006 h 1597499"/>
                <a:gd name="connsiteX113" fmla="*/ 239178 w 252773"/>
                <a:gd name="connsiteY113" fmla="*/ 368258 h 1597499"/>
                <a:gd name="connsiteX114" fmla="*/ 174726 w 252773"/>
                <a:gd name="connsiteY114" fmla="*/ 368258 h 1597499"/>
                <a:gd name="connsiteX115" fmla="*/ 95168 w 252773"/>
                <a:gd name="connsiteY115" fmla="*/ 367744 h 1597499"/>
                <a:gd name="connsiteX116" fmla="*/ 95168 w 252773"/>
                <a:gd name="connsiteY116" fmla="*/ 431520 h 1597499"/>
                <a:gd name="connsiteX117" fmla="*/ 158613 w 252773"/>
                <a:gd name="connsiteY117" fmla="*/ 431520 h 1597499"/>
                <a:gd name="connsiteX118" fmla="*/ 158613 w 252773"/>
                <a:gd name="connsiteY118" fmla="*/ 367744 h 1597499"/>
                <a:gd name="connsiteX119" fmla="*/ 95168 w 252773"/>
                <a:gd name="connsiteY119" fmla="*/ 367744 h 1597499"/>
                <a:gd name="connsiteX120" fmla="*/ 0 w 252773"/>
                <a:gd name="connsiteY120" fmla="*/ 350771 h 1597499"/>
                <a:gd name="connsiteX121" fmla="*/ 252270 w 252773"/>
                <a:gd name="connsiteY121" fmla="*/ 350771 h 1597499"/>
                <a:gd name="connsiteX122" fmla="*/ 252270 w 252773"/>
                <a:gd name="connsiteY122" fmla="*/ 1597499 h 1597499"/>
                <a:gd name="connsiteX123" fmla="*/ 0 w 252773"/>
                <a:gd name="connsiteY123" fmla="*/ 1597499 h 1597499"/>
                <a:gd name="connsiteX124" fmla="*/ 0 w 252773"/>
                <a:gd name="connsiteY124" fmla="*/ 350771 h 1597499"/>
                <a:gd name="connsiteX125" fmla="*/ 134947 w 252773"/>
                <a:gd name="connsiteY125" fmla="*/ 273107 h 1597499"/>
                <a:gd name="connsiteX126" fmla="*/ 134947 w 252773"/>
                <a:gd name="connsiteY126" fmla="*/ 321969 h 1597499"/>
                <a:gd name="connsiteX127" fmla="*/ 238674 w 252773"/>
                <a:gd name="connsiteY127" fmla="*/ 321969 h 1597499"/>
                <a:gd name="connsiteX128" fmla="*/ 238674 w 252773"/>
                <a:gd name="connsiteY128" fmla="*/ 273107 h 1597499"/>
                <a:gd name="connsiteX129" fmla="*/ 134947 w 252773"/>
                <a:gd name="connsiteY129" fmla="*/ 273107 h 1597499"/>
                <a:gd name="connsiteX130" fmla="*/ 14099 w 252773"/>
                <a:gd name="connsiteY130" fmla="*/ 271564 h 1597499"/>
                <a:gd name="connsiteX131" fmla="*/ 14099 w 252773"/>
                <a:gd name="connsiteY131" fmla="*/ 321969 h 1597499"/>
                <a:gd name="connsiteX132" fmla="*/ 117827 w 252773"/>
                <a:gd name="connsiteY132" fmla="*/ 321969 h 1597499"/>
                <a:gd name="connsiteX133" fmla="*/ 117827 w 252773"/>
                <a:gd name="connsiteY133" fmla="*/ 271564 h 1597499"/>
                <a:gd name="connsiteX134" fmla="*/ 66466 w 252773"/>
                <a:gd name="connsiteY134" fmla="*/ 271564 h 1597499"/>
                <a:gd name="connsiteX135" fmla="*/ 14099 w 252773"/>
                <a:gd name="connsiteY135" fmla="*/ 271564 h 1597499"/>
                <a:gd name="connsiteX136" fmla="*/ 49346 w 252773"/>
                <a:gd name="connsiteY136" fmla="*/ 209331 h 1597499"/>
                <a:gd name="connsiteX137" fmla="*/ 17120 w 252773"/>
                <a:gd name="connsiteY137" fmla="*/ 255106 h 1597499"/>
                <a:gd name="connsiteX138" fmla="*/ 237164 w 252773"/>
                <a:gd name="connsiteY138" fmla="*/ 255106 h 1597499"/>
                <a:gd name="connsiteX139" fmla="*/ 202923 w 252773"/>
                <a:gd name="connsiteY139" fmla="*/ 209331 h 1597499"/>
                <a:gd name="connsiteX140" fmla="*/ 49346 w 252773"/>
                <a:gd name="connsiteY140" fmla="*/ 209331 h 1597499"/>
                <a:gd name="connsiteX141" fmla="*/ 0 w 252773"/>
                <a:gd name="connsiteY141" fmla="*/ 190815 h 1597499"/>
                <a:gd name="connsiteX142" fmla="*/ 252773 w 252773"/>
                <a:gd name="connsiteY142" fmla="*/ 190815 h 1597499"/>
                <a:gd name="connsiteX143" fmla="*/ 252773 w 252773"/>
                <a:gd name="connsiteY143" fmla="*/ 340484 h 1597499"/>
                <a:gd name="connsiteX144" fmla="*/ 0 w 252773"/>
                <a:gd name="connsiteY144" fmla="*/ 340484 h 1597499"/>
                <a:gd name="connsiteX145" fmla="*/ 0 w 252773"/>
                <a:gd name="connsiteY145" fmla="*/ 190815 h 1597499"/>
                <a:gd name="connsiteX146" fmla="*/ 31723 w 252773"/>
                <a:gd name="connsiteY146" fmla="*/ 0 h 1597499"/>
                <a:gd name="connsiteX147" fmla="*/ 31723 w 252773"/>
                <a:gd name="connsiteY147" fmla="*/ 120867 h 1597499"/>
                <a:gd name="connsiteX148" fmla="*/ 95168 w 252773"/>
                <a:gd name="connsiteY148" fmla="*/ 120867 h 1597499"/>
                <a:gd name="connsiteX149" fmla="*/ 95168 w 252773"/>
                <a:gd name="connsiteY149" fmla="*/ 183100 h 1597499"/>
                <a:gd name="connsiteX150" fmla="*/ 11078 w 252773"/>
                <a:gd name="connsiteY150" fmla="*/ 183100 h 1597499"/>
                <a:gd name="connsiteX151" fmla="*/ 24170 w 252773"/>
                <a:gd name="connsiteY151" fmla="*/ 514 h 1597499"/>
                <a:gd name="connsiteX152" fmla="*/ 31723 w 252773"/>
                <a:gd name="connsiteY152" fmla="*/ 0 h 15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2773" h="1597499">
                  <a:moveTo>
                    <a:pt x="94664" y="1169580"/>
                  </a:moveTo>
                  <a:cubicBezTo>
                    <a:pt x="94664" y="1191696"/>
                    <a:pt x="94664" y="1211754"/>
                    <a:pt x="94664" y="1232327"/>
                  </a:cubicBezTo>
                  <a:cubicBezTo>
                    <a:pt x="115813" y="1232327"/>
                    <a:pt x="135450" y="1232327"/>
                    <a:pt x="158109" y="1232327"/>
                  </a:cubicBezTo>
                  <a:cubicBezTo>
                    <a:pt x="158109" y="1209697"/>
                    <a:pt x="158109" y="1189639"/>
                    <a:pt x="158109" y="1169580"/>
                  </a:cubicBezTo>
                  <a:cubicBezTo>
                    <a:pt x="136457" y="1169580"/>
                    <a:pt x="115813" y="1169580"/>
                    <a:pt x="94664" y="1169580"/>
                  </a:cubicBezTo>
                  <a:close/>
                  <a:moveTo>
                    <a:pt x="175733" y="1168551"/>
                  </a:moveTo>
                  <a:cubicBezTo>
                    <a:pt x="175733" y="1190153"/>
                    <a:pt x="175733" y="1210726"/>
                    <a:pt x="175733" y="1231813"/>
                  </a:cubicBezTo>
                  <a:cubicBezTo>
                    <a:pt x="197385" y="1231813"/>
                    <a:pt x="217022" y="1231813"/>
                    <a:pt x="237667" y="1231813"/>
                  </a:cubicBezTo>
                  <a:cubicBezTo>
                    <a:pt x="237667" y="1210212"/>
                    <a:pt x="237667" y="1189639"/>
                    <a:pt x="237667" y="1168551"/>
                  </a:cubicBezTo>
                  <a:cubicBezTo>
                    <a:pt x="216519" y="1168551"/>
                    <a:pt x="196881" y="1168551"/>
                    <a:pt x="175733" y="1168551"/>
                  </a:cubicBezTo>
                  <a:close/>
                  <a:moveTo>
                    <a:pt x="95168" y="1090888"/>
                  </a:moveTo>
                  <a:cubicBezTo>
                    <a:pt x="95168" y="1112490"/>
                    <a:pt x="95168" y="1132548"/>
                    <a:pt x="95168" y="1153636"/>
                  </a:cubicBezTo>
                  <a:cubicBezTo>
                    <a:pt x="116820" y="1153636"/>
                    <a:pt x="135954" y="1153636"/>
                    <a:pt x="157605" y="1153636"/>
                  </a:cubicBezTo>
                  <a:cubicBezTo>
                    <a:pt x="157605" y="1132548"/>
                    <a:pt x="157605" y="1113004"/>
                    <a:pt x="157605" y="1090888"/>
                  </a:cubicBezTo>
                  <a:cubicBezTo>
                    <a:pt x="135954" y="1090888"/>
                    <a:pt x="115309" y="1090888"/>
                    <a:pt x="95168" y="1090888"/>
                  </a:cubicBezTo>
                  <a:close/>
                  <a:moveTo>
                    <a:pt x="15106" y="1090888"/>
                  </a:moveTo>
                  <a:cubicBezTo>
                    <a:pt x="15106" y="1112490"/>
                    <a:pt x="15106" y="1132548"/>
                    <a:pt x="15106" y="1153636"/>
                  </a:cubicBezTo>
                  <a:cubicBezTo>
                    <a:pt x="36758" y="1153636"/>
                    <a:pt x="56396" y="1153636"/>
                    <a:pt x="77544" y="1153636"/>
                  </a:cubicBezTo>
                  <a:cubicBezTo>
                    <a:pt x="77544" y="1132548"/>
                    <a:pt x="77544" y="1112490"/>
                    <a:pt x="77544" y="1090888"/>
                  </a:cubicBezTo>
                  <a:cubicBezTo>
                    <a:pt x="55389" y="1090888"/>
                    <a:pt x="34744" y="1090888"/>
                    <a:pt x="15106" y="1090888"/>
                  </a:cubicBezTo>
                  <a:close/>
                  <a:moveTo>
                    <a:pt x="95671" y="1009110"/>
                  </a:moveTo>
                  <a:cubicBezTo>
                    <a:pt x="95671" y="1031225"/>
                    <a:pt x="95671" y="1051798"/>
                    <a:pt x="95671" y="1072886"/>
                  </a:cubicBezTo>
                  <a:cubicBezTo>
                    <a:pt x="116820" y="1072886"/>
                    <a:pt x="135954" y="1072886"/>
                    <a:pt x="157605" y="1072886"/>
                  </a:cubicBezTo>
                  <a:cubicBezTo>
                    <a:pt x="157605" y="1050256"/>
                    <a:pt x="157605" y="1029683"/>
                    <a:pt x="157605" y="1009110"/>
                  </a:cubicBezTo>
                  <a:cubicBezTo>
                    <a:pt x="135450" y="1009110"/>
                    <a:pt x="115813" y="1009110"/>
                    <a:pt x="95671" y="1009110"/>
                  </a:cubicBezTo>
                  <a:close/>
                  <a:moveTo>
                    <a:pt x="175733" y="1008595"/>
                  </a:moveTo>
                  <a:cubicBezTo>
                    <a:pt x="175733" y="1030197"/>
                    <a:pt x="175733" y="1050770"/>
                    <a:pt x="175733" y="1072371"/>
                  </a:cubicBezTo>
                  <a:cubicBezTo>
                    <a:pt x="197385" y="1072371"/>
                    <a:pt x="217022" y="1072371"/>
                    <a:pt x="238674" y="1072371"/>
                  </a:cubicBezTo>
                  <a:cubicBezTo>
                    <a:pt x="238674" y="1050770"/>
                    <a:pt x="238674" y="1029683"/>
                    <a:pt x="238674" y="1008595"/>
                  </a:cubicBezTo>
                  <a:cubicBezTo>
                    <a:pt x="216519" y="1008595"/>
                    <a:pt x="196881" y="1008595"/>
                    <a:pt x="175733" y="1008595"/>
                  </a:cubicBezTo>
                  <a:close/>
                  <a:moveTo>
                    <a:pt x="175733" y="929389"/>
                  </a:moveTo>
                  <a:cubicBezTo>
                    <a:pt x="175733" y="951505"/>
                    <a:pt x="175733" y="972078"/>
                    <a:pt x="175733" y="992651"/>
                  </a:cubicBezTo>
                  <a:cubicBezTo>
                    <a:pt x="197888" y="992651"/>
                    <a:pt x="218029" y="992651"/>
                    <a:pt x="239178" y="992651"/>
                  </a:cubicBezTo>
                  <a:cubicBezTo>
                    <a:pt x="239178" y="970535"/>
                    <a:pt x="239178" y="950990"/>
                    <a:pt x="239178" y="929389"/>
                  </a:cubicBezTo>
                  <a:cubicBezTo>
                    <a:pt x="218029" y="929389"/>
                    <a:pt x="196881" y="929389"/>
                    <a:pt x="175733" y="929389"/>
                  </a:cubicBezTo>
                  <a:close/>
                  <a:moveTo>
                    <a:pt x="95671" y="928875"/>
                  </a:moveTo>
                  <a:cubicBezTo>
                    <a:pt x="95671" y="951505"/>
                    <a:pt x="95671" y="972593"/>
                    <a:pt x="95671" y="993680"/>
                  </a:cubicBezTo>
                  <a:cubicBezTo>
                    <a:pt x="116820" y="993680"/>
                    <a:pt x="135954" y="993680"/>
                    <a:pt x="157605" y="993680"/>
                  </a:cubicBezTo>
                  <a:cubicBezTo>
                    <a:pt x="157605" y="970535"/>
                    <a:pt x="157605" y="949448"/>
                    <a:pt x="157605" y="928875"/>
                  </a:cubicBezTo>
                  <a:cubicBezTo>
                    <a:pt x="135450" y="928875"/>
                    <a:pt x="115309" y="928875"/>
                    <a:pt x="95671" y="928875"/>
                  </a:cubicBezTo>
                  <a:close/>
                  <a:moveTo>
                    <a:pt x="14602" y="928875"/>
                  </a:moveTo>
                  <a:cubicBezTo>
                    <a:pt x="14602" y="951505"/>
                    <a:pt x="14602" y="971563"/>
                    <a:pt x="14602" y="992651"/>
                  </a:cubicBezTo>
                  <a:cubicBezTo>
                    <a:pt x="36255" y="992651"/>
                    <a:pt x="56396" y="992651"/>
                    <a:pt x="77544" y="992651"/>
                  </a:cubicBezTo>
                  <a:cubicBezTo>
                    <a:pt x="77544" y="970021"/>
                    <a:pt x="77544" y="949448"/>
                    <a:pt x="77544" y="928875"/>
                  </a:cubicBezTo>
                  <a:cubicBezTo>
                    <a:pt x="55389" y="928875"/>
                    <a:pt x="35247" y="928875"/>
                    <a:pt x="14602" y="928875"/>
                  </a:cubicBezTo>
                  <a:close/>
                  <a:moveTo>
                    <a:pt x="175229" y="849668"/>
                  </a:moveTo>
                  <a:cubicBezTo>
                    <a:pt x="175229" y="871784"/>
                    <a:pt x="175229" y="891843"/>
                    <a:pt x="175229" y="912930"/>
                  </a:cubicBezTo>
                  <a:cubicBezTo>
                    <a:pt x="196881" y="912930"/>
                    <a:pt x="217022" y="912930"/>
                    <a:pt x="238171" y="912930"/>
                  </a:cubicBezTo>
                  <a:cubicBezTo>
                    <a:pt x="238171" y="891328"/>
                    <a:pt x="238171" y="870241"/>
                    <a:pt x="238171" y="849668"/>
                  </a:cubicBezTo>
                  <a:cubicBezTo>
                    <a:pt x="216015" y="849668"/>
                    <a:pt x="195874" y="849668"/>
                    <a:pt x="175229" y="849668"/>
                  </a:cubicBezTo>
                  <a:close/>
                  <a:moveTo>
                    <a:pt x="94664" y="767890"/>
                  </a:moveTo>
                  <a:cubicBezTo>
                    <a:pt x="94664" y="789492"/>
                    <a:pt x="94664" y="809551"/>
                    <a:pt x="94664" y="831152"/>
                  </a:cubicBezTo>
                  <a:cubicBezTo>
                    <a:pt x="116316" y="831152"/>
                    <a:pt x="136457" y="831152"/>
                    <a:pt x="157605" y="831152"/>
                  </a:cubicBezTo>
                  <a:cubicBezTo>
                    <a:pt x="157605" y="809036"/>
                    <a:pt x="157605" y="788463"/>
                    <a:pt x="157605" y="767890"/>
                  </a:cubicBezTo>
                  <a:cubicBezTo>
                    <a:pt x="135450" y="767890"/>
                    <a:pt x="115813" y="767890"/>
                    <a:pt x="94664" y="767890"/>
                  </a:cubicBezTo>
                  <a:close/>
                  <a:moveTo>
                    <a:pt x="15106" y="767890"/>
                  </a:moveTo>
                  <a:cubicBezTo>
                    <a:pt x="15106" y="790006"/>
                    <a:pt x="15106" y="810579"/>
                    <a:pt x="15106" y="831152"/>
                  </a:cubicBezTo>
                  <a:cubicBezTo>
                    <a:pt x="37262" y="831152"/>
                    <a:pt x="56899" y="831152"/>
                    <a:pt x="77040" y="831152"/>
                  </a:cubicBezTo>
                  <a:cubicBezTo>
                    <a:pt x="77040" y="809036"/>
                    <a:pt x="77040" y="788463"/>
                    <a:pt x="77040" y="767890"/>
                  </a:cubicBezTo>
                  <a:cubicBezTo>
                    <a:pt x="54885" y="767890"/>
                    <a:pt x="35247" y="767890"/>
                    <a:pt x="15106" y="767890"/>
                  </a:cubicBezTo>
                  <a:close/>
                  <a:moveTo>
                    <a:pt x="175229" y="767376"/>
                  </a:moveTo>
                  <a:cubicBezTo>
                    <a:pt x="175229" y="788978"/>
                    <a:pt x="175229" y="810065"/>
                    <a:pt x="175229" y="831667"/>
                  </a:cubicBezTo>
                  <a:cubicBezTo>
                    <a:pt x="196881" y="831667"/>
                    <a:pt x="217022" y="831667"/>
                    <a:pt x="238171" y="831667"/>
                  </a:cubicBezTo>
                  <a:cubicBezTo>
                    <a:pt x="238171" y="809551"/>
                    <a:pt x="238171" y="788978"/>
                    <a:pt x="238171" y="767376"/>
                  </a:cubicBezTo>
                  <a:cubicBezTo>
                    <a:pt x="216519" y="767376"/>
                    <a:pt x="196881" y="767376"/>
                    <a:pt x="175229" y="767376"/>
                  </a:cubicBezTo>
                  <a:close/>
                  <a:moveTo>
                    <a:pt x="175229" y="689712"/>
                  </a:moveTo>
                  <a:cubicBezTo>
                    <a:pt x="175229" y="711829"/>
                    <a:pt x="175229" y="731887"/>
                    <a:pt x="175229" y="752975"/>
                  </a:cubicBezTo>
                  <a:cubicBezTo>
                    <a:pt x="196378" y="752975"/>
                    <a:pt x="216519" y="752975"/>
                    <a:pt x="238171" y="752975"/>
                  </a:cubicBezTo>
                  <a:cubicBezTo>
                    <a:pt x="238171" y="730344"/>
                    <a:pt x="238171" y="709771"/>
                    <a:pt x="238171" y="689712"/>
                  </a:cubicBezTo>
                  <a:cubicBezTo>
                    <a:pt x="216015" y="689712"/>
                    <a:pt x="195371" y="689712"/>
                    <a:pt x="175229" y="689712"/>
                  </a:cubicBezTo>
                  <a:close/>
                  <a:moveTo>
                    <a:pt x="14602" y="689198"/>
                  </a:moveTo>
                  <a:cubicBezTo>
                    <a:pt x="14602" y="711314"/>
                    <a:pt x="14602" y="732402"/>
                    <a:pt x="14602" y="752460"/>
                  </a:cubicBezTo>
                  <a:cubicBezTo>
                    <a:pt x="36758" y="752460"/>
                    <a:pt x="56899" y="752460"/>
                    <a:pt x="78048" y="752460"/>
                  </a:cubicBezTo>
                  <a:cubicBezTo>
                    <a:pt x="78048" y="730344"/>
                    <a:pt x="78048" y="710285"/>
                    <a:pt x="78048" y="689198"/>
                  </a:cubicBezTo>
                  <a:cubicBezTo>
                    <a:pt x="56396" y="689198"/>
                    <a:pt x="35751" y="689198"/>
                    <a:pt x="14602" y="689198"/>
                  </a:cubicBezTo>
                  <a:close/>
                  <a:moveTo>
                    <a:pt x="14099" y="608449"/>
                  </a:moveTo>
                  <a:cubicBezTo>
                    <a:pt x="14099" y="630050"/>
                    <a:pt x="14099" y="650109"/>
                    <a:pt x="14099" y="671711"/>
                  </a:cubicBezTo>
                  <a:cubicBezTo>
                    <a:pt x="35751" y="671711"/>
                    <a:pt x="56396" y="671711"/>
                    <a:pt x="78048" y="671711"/>
                  </a:cubicBezTo>
                  <a:cubicBezTo>
                    <a:pt x="78048" y="650109"/>
                    <a:pt x="78048" y="630050"/>
                    <a:pt x="78048" y="608449"/>
                  </a:cubicBezTo>
                  <a:cubicBezTo>
                    <a:pt x="55389" y="608449"/>
                    <a:pt x="35247" y="608449"/>
                    <a:pt x="14099" y="608449"/>
                  </a:cubicBezTo>
                  <a:close/>
                  <a:moveTo>
                    <a:pt x="95168" y="607935"/>
                  </a:moveTo>
                  <a:cubicBezTo>
                    <a:pt x="95168" y="630565"/>
                    <a:pt x="95168" y="651138"/>
                    <a:pt x="95168" y="672226"/>
                  </a:cubicBezTo>
                  <a:cubicBezTo>
                    <a:pt x="116820" y="672226"/>
                    <a:pt x="136961" y="672226"/>
                    <a:pt x="158109" y="672226"/>
                  </a:cubicBezTo>
                  <a:cubicBezTo>
                    <a:pt x="158109" y="650109"/>
                    <a:pt x="158109" y="629536"/>
                    <a:pt x="158109" y="607935"/>
                  </a:cubicBezTo>
                  <a:cubicBezTo>
                    <a:pt x="136961" y="607935"/>
                    <a:pt x="116820" y="607935"/>
                    <a:pt x="95168" y="607935"/>
                  </a:cubicBezTo>
                  <a:close/>
                  <a:moveTo>
                    <a:pt x="175229" y="528728"/>
                  </a:moveTo>
                  <a:cubicBezTo>
                    <a:pt x="175229" y="550844"/>
                    <a:pt x="175229" y="571417"/>
                    <a:pt x="175229" y="592505"/>
                  </a:cubicBezTo>
                  <a:cubicBezTo>
                    <a:pt x="196378" y="592505"/>
                    <a:pt x="216519" y="592505"/>
                    <a:pt x="239178" y="592505"/>
                  </a:cubicBezTo>
                  <a:cubicBezTo>
                    <a:pt x="239178" y="570388"/>
                    <a:pt x="239178" y="550330"/>
                    <a:pt x="239178" y="528728"/>
                  </a:cubicBezTo>
                  <a:cubicBezTo>
                    <a:pt x="217526" y="528728"/>
                    <a:pt x="196378" y="528728"/>
                    <a:pt x="175229" y="528728"/>
                  </a:cubicBezTo>
                  <a:close/>
                  <a:moveTo>
                    <a:pt x="95168" y="528214"/>
                  </a:moveTo>
                  <a:cubicBezTo>
                    <a:pt x="95168" y="550844"/>
                    <a:pt x="95168" y="571417"/>
                    <a:pt x="95168" y="593019"/>
                  </a:cubicBezTo>
                  <a:cubicBezTo>
                    <a:pt x="116820" y="593019"/>
                    <a:pt x="136457" y="593019"/>
                    <a:pt x="158613" y="593019"/>
                  </a:cubicBezTo>
                  <a:cubicBezTo>
                    <a:pt x="158613" y="569874"/>
                    <a:pt x="158613" y="549815"/>
                    <a:pt x="158613" y="528214"/>
                  </a:cubicBezTo>
                  <a:cubicBezTo>
                    <a:pt x="136457" y="528214"/>
                    <a:pt x="115813" y="528214"/>
                    <a:pt x="95168" y="528214"/>
                  </a:cubicBezTo>
                  <a:close/>
                  <a:moveTo>
                    <a:pt x="15106" y="528214"/>
                  </a:moveTo>
                  <a:cubicBezTo>
                    <a:pt x="15106" y="551873"/>
                    <a:pt x="15106" y="572446"/>
                    <a:pt x="15106" y="593019"/>
                  </a:cubicBezTo>
                  <a:cubicBezTo>
                    <a:pt x="37262" y="593019"/>
                    <a:pt x="56899" y="593019"/>
                    <a:pt x="78048" y="593019"/>
                  </a:cubicBezTo>
                  <a:cubicBezTo>
                    <a:pt x="78048" y="570903"/>
                    <a:pt x="78048" y="550330"/>
                    <a:pt x="78048" y="528214"/>
                  </a:cubicBezTo>
                  <a:cubicBezTo>
                    <a:pt x="56396" y="528214"/>
                    <a:pt x="36255" y="528214"/>
                    <a:pt x="15106" y="528214"/>
                  </a:cubicBezTo>
                  <a:close/>
                  <a:moveTo>
                    <a:pt x="14602" y="449007"/>
                  </a:moveTo>
                  <a:cubicBezTo>
                    <a:pt x="14602" y="471124"/>
                    <a:pt x="14602" y="491182"/>
                    <a:pt x="14602" y="512270"/>
                  </a:cubicBezTo>
                  <a:cubicBezTo>
                    <a:pt x="35751" y="512270"/>
                    <a:pt x="55389" y="512270"/>
                    <a:pt x="77544" y="512270"/>
                  </a:cubicBezTo>
                  <a:cubicBezTo>
                    <a:pt x="77544" y="489125"/>
                    <a:pt x="77544" y="468552"/>
                    <a:pt x="77544" y="449007"/>
                  </a:cubicBezTo>
                  <a:cubicBezTo>
                    <a:pt x="54885" y="449007"/>
                    <a:pt x="34744" y="449007"/>
                    <a:pt x="14602" y="449007"/>
                  </a:cubicBezTo>
                  <a:close/>
                  <a:moveTo>
                    <a:pt x="94664" y="447979"/>
                  </a:moveTo>
                  <a:cubicBezTo>
                    <a:pt x="94664" y="469580"/>
                    <a:pt x="94664" y="490153"/>
                    <a:pt x="94664" y="512270"/>
                  </a:cubicBezTo>
                  <a:cubicBezTo>
                    <a:pt x="116316" y="512270"/>
                    <a:pt x="136457" y="512270"/>
                    <a:pt x="158613" y="512270"/>
                  </a:cubicBezTo>
                  <a:cubicBezTo>
                    <a:pt x="158613" y="489639"/>
                    <a:pt x="158613" y="469580"/>
                    <a:pt x="158613" y="447979"/>
                  </a:cubicBezTo>
                  <a:cubicBezTo>
                    <a:pt x="136961" y="447979"/>
                    <a:pt x="116316" y="447979"/>
                    <a:pt x="94664" y="447979"/>
                  </a:cubicBezTo>
                  <a:close/>
                  <a:moveTo>
                    <a:pt x="174726" y="368258"/>
                  </a:moveTo>
                  <a:cubicBezTo>
                    <a:pt x="174726" y="389346"/>
                    <a:pt x="174726" y="409404"/>
                    <a:pt x="174726" y="431006"/>
                  </a:cubicBezTo>
                  <a:cubicBezTo>
                    <a:pt x="196378" y="431006"/>
                    <a:pt x="217526" y="431006"/>
                    <a:pt x="239178" y="431006"/>
                  </a:cubicBezTo>
                  <a:cubicBezTo>
                    <a:pt x="239178" y="409919"/>
                    <a:pt x="239178" y="390374"/>
                    <a:pt x="239178" y="368258"/>
                  </a:cubicBezTo>
                  <a:cubicBezTo>
                    <a:pt x="217526" y="368258"/>
                    <a:pt x="196881" y="368258"/>
                    <a:pt x="174726" y="368258"/>
                  </a:cubicBezTo>
                  <a:close/>
                  <a:moveTo>
                    <a:pt x="95168" y="367744"/>
                  </a:moveTo>
                  <a:cubicBezTo>
                    <a:pt x="95168" y="389860"/>
                    <a:pt x="95168" y="410947"/>
                    <a:pt x="95168" y="431520"/>
                  </a:cubicBezTo>
                  <a:cubicBezTo>
                    <a:pt x="117323" y="431520"/>
                    <a:pt x="137968" y="431520"/>
                    <a:pt x="158613" y="431520"/>
                  </a:cubicBezTo>
                  <a:cubicBezTo>
                    <a:pt x="158613" y="409404"/>
                    <a:pt x="158613" y="389346"/>
                    <a:pt x="158613" y="367744"/>
                  </a:cubicBezTo>
                  <a:cubicBezTo>
                    <a:pt x="135954" y="367744"/>
                    <a:pt x="115813" y="367744"/>
                    <a:pt x="95168" y="367744"/>
                  </a:cubicBezTo>
                  <a:close/>
                  <a:moveTo>
                    <a:pt x="0" y="350771"/>
                  </a:moveTo>
                  <a:cubicBezTo>
                    <a:pt x="83083" y="350771"/>
                    <a:pt x="166669" y="350771"/>
                    <a:pt x="252270" y="350771"/>
                  </a:cubicBezTo>
                  <a:cubicBezTo>
                    <a:pt x="252270" y="765319"/>
                    <a:pt x="252270" y="1180380"/>
                    <a:pt x="252270" y="1597499"/>
                  </a:cubicBezTo>
                  <a:cubicBezTo>
                    <a:pt x="167173" y="1597499"/>
                    <a:pt x="84594" y="1597499"/>
                    <a:pt x="0" y="1597499"/>
                  </a:cubicBezTo>
                  <a:cubicBezTo>
                    <a:pt x="0" y="1181923"/>
                    <a:pt x="0" y="767376"/>
                    <a:pt x="0" y="350771"/>
                  </a:cubicBezTo>
                  <a:close/>
                  <a:moveTo>
                    <a:pt x="134947" y="273107"/>
                  </a:moveTo>
                  <a:cubicBezTo>
                    <a:pt x="134947" y="290080"/>
                    <a:pt x="134947" y="306024"/>
                    <a:pt x="134947" y="321969"/>
                  </a:cubicBezTo>
                  <a:cubicBezTo>
                    <a:pt x="170194" y="321969"/>
                    <a:pt x="203931" y="321969"/>
                    <a:pt x="238674" y="321969"/>
                  </a:cubicBezTo>
                  <a:cubicBezTo>
                    <a:pt x="238674" y="304482"/>
                    <a:pt x="238674" y="289566"/>
                    <a:pt x="238674" y="273107"/>
                  </a:cubicBezTo>
                  <a:cubicBezTo>
                    <a:pt x="202420" y="273107"/>
                    <a:pt x="169691" y="273107"/>
                    <a:pt x="134947" y="273107"/>
                  </a:cubicBezTo>
                  <a:close/>
                  <a:moveTo>
                    <a:pt x="14099" y="271564"/>
                  </a:moveTo>
                  <a:cubicBezTo>
                    <a:pt x="14099" y="290080"/>
                    <a:pt x="14099" y="304996"/>
                    <a:pt x="14099" y="321969"/>
                  </a:cubicBezTo>
                  <a:cubicBezTo>
                    <a:pt x="50353" y="321969"/>
                    <a:pt x="83587" y="321969"/>
                    <a:pt x="117827" y="321969"/>
                  </a:cubicBezTo>
                  <a:cubicBezTo>
                    <a:pt x="117827" y="304996"/>
                    <a:pt x="117827" y="289052"/>
                    <a:pt x="117827" y="271564"/>
                  </a:cubicBezTo>
                  <a:cubicBezTo>
                    <a:pt x="99700" y="271564"/>
                    <a:pt x="83083" y="271564"/>
                    <a:pt x="66466" y="271564"/>
                  </a:cubicBezTo>
                  <a:cubicBezTo>
                    <a:pt x="49346" y="271564"/>
                    <a:pt x="32226" y="271564"/>
                    <a:pt x="14099" y="271564"/>
                  </a:cubicBezTo>
                  <a:close/>
                  <a:moveTo>
                    <a:pt x="49346" y="209331"/>
                  </a:moveTo>
                  <a:cubicBezTo>
                    <a:pt x="11581" y="209331"/>
                    <a:pt x="6043" y="217045"/>
                    <a:pt x="17120" y="255106"/>
                  </a:cubicBezTo>
                  <a:cubicBezTo>
                    <a:pt x="90132" y="255106"/>
                    <a:pt x="163145" y="255106"/>
                    <a:pt x="237164" y="255106"/>
                  </a:cubicBezTo>
                  <a:cubicBezTo>
                    <a:pt x="243710" y="212417"/>
                    <a:pt x="241192" y="209331"/>
                    <a:pt x="202923" y="209331"/>
                  </a:cubicBezTo>
                  <a:cubicBezTo>
                    <a:pt x="151563" y="209331"/>
                    <a:pt x="100707" y="209331"/>
                    <a:pt x="49346" y="209331"/>
                  </a:cubicBezTo>
                  <a:close/>
                  <a:moveTo>
                    <a:pt x="0" y="190815"/>
                  </a:moveTo>
                  <a:cubicBezTo>
                    <a:pt x="84594" y="190815"/>
                    <a:pt x="167676" y="190815"/>
                    <a:pt x="252773" y="190815"/>
                  </a:cubicBezTo>
                  <a:cubicBezTo>
                    <a:pt x="252773" y="240704"/>
                    <a:pt x="252773" y="290080"/>
                    <a:pt x="252773" y="340484"/>
                  </a:cubicBezTo>
                  <a:cubicBezTo>
                    <a:pt x="168180" y="340484"/>
                    <a:pt x="84594" y="340484"/>
                    <a:pt x="0" y="340484"/>
                  </a:cubicBezTo>
                  <a:cubicBezTo>
                    <a:pt x="0" y="290594"/>
                    <a:pt x="0" y="241219"/>
                    <a:pt x="0" y="190815"/>
                  </a:cubicBezTo>
                  <a:close/>
                  <a:moveTo>
                    <a:pt x="31723" y="0"/>
                  </a:moveTo>
                  <a:cubicBezTo>
                    <a:pt x="31723" y="39603"/>
                    <a:pt x="31723" y="78691"/>
                    <a:pt x="31723" y="120867"/>
                  </a:cubicBezTo>
                  <a:cubicBezTo>
                    <a:pt x="55892" y="120867"/>
                    <a:pt x="74523" y="120867"/>
                    <a:pt x="95168" y="120867"/>
                  </a:cubicBezTo>
                  <a:cubicBezTo>
                    <a:pt x="95168" y="142468"/>
                    <a:pt x="95168" y="162013"/>
                    <a:pt x="95168" y="183100"/>
                  </a:cubicBezTo>
                  <a:cubicBezTo>
                    <a:pt x="66467" y="183100"/>
                    <a:pt x="40786" y="183100"/>
                    <a:pt x="11078" y="183100"/>
                  </a:cubicBezTo>
                  <a:cubicBezTo>
                    <a:pt x="15610" y="121381"/>
                    <a:pt x="20142" y="61205"/>
                    <a:pt x="24170" y="514"/>
                  </a:cubicBezTo>
                  <a:cubicBezTo>
                    <a:pt x="26688" y="514"/>
                    <a:pt x="29205" y="514"/>
                    <a:pt x="3172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95D39F9-71EA-4F56-A66D-4C9E01707329}"/>
                </a:ext>
              </a:extLst>
            </p:cNvPr>
            <p:cNvSpPr/>
            <p:nvPr/>
          </p:nvSpPr>
          <p:spPr>
            <a:xfrm>
              <a:off x="7336235" y="2262006"/>
              <a:ext cx="427135" cy="1492845"/>
            </a:xfrm>
            <a:custGeom>
              <a:avLst/>
              <a:gdLst>
                <a:gd name="connsiteX0" fmla="*/ 342995 w 577665"/>
                <a:gd name="connsiteY0" fmla="*/ 1531565 h 1976576"/>
                <a:gd name="connsiteX1" fmla="*/ 342995 w 577665"/>
                <a:gd name="connsiteY1" fmla="*/ 1585857 h 1976576"/>
                <a:gd name="connsiteX2" fmla="*/ 451295 w 577665"/>
                <a:gd name="connsiteY2" fmla="*/ 1585857 h 1976576"/>
                <a:gd name="connsiteX3" fmla="*/ 451295 w 577665"/>
                <a:gd name="connsiteY3" fmla="*/ 1531565 h 1976576"/>
                <a:gd name="connsiteX4" fmla="*/ 126370 w 577665"/>
                <a:gd name="connsiteY4" fmla="*/ 1526871 h 1976576"/>
                <a:gd name="connsiteX5" fmla="*/ 126370 w 577665"/>
                <a:gd name="connsiteY5" fmla="*/ 1581163 h 1976576"/>
                <a:gd name="connsiteX6" fmla="*/ 234670 w 577665"/>
                <a:gd name="connsiteY6" fmla="*/ 1581163 h 1976576"/>
                <a:gd name="connsiteX7" fmla="*/ 234670 w 577665"/>
                <a:gd name="connsiteY7" fmla="*/ 1526871 h 1976576"/>
                <a:gd name="connsiteX8" fmla="*/ 342995 w 577665"/>
                <a:gd name="connsiteY8" fmla="*/ 1409581 h 1976576"/>
                <a:gd name="connsiteX9" fmla="*/ 342995 w 577665"/>
                <a:gd name="connsiteY9" fmla="*/ 1463873 h 1976576"/>
                <a:gd name="connsiteX10" fmla="*/ 451295 w 577665"/>
                <a:gd name="connsiteY10" fmla="*/ 1463873 h 1976576"/>
                <a:gd name="connsiteX11" fmla="*/ 451295 w 577665"/>
                <a:gd name="connsiteY11" fmla="*/ 1409581 h 1976576"/>
                <a:gd name="connsiteX12" fmla="*/ 126370 w 577665"/>
                <a:gd name="connsiteY12" fmla="*/ 1404887 h 1976576"/>
                <a:gd name="connsiteX13" fmla="*/ 126370 w 577665"/>
                <a:gd name="connsiteY13" fmla="*/ 1459180 h 1976576"/>
                <a:gd name="connsiteX14" fmla="*/ 234670 w 577665"/>
                <a:gd name="connsiteY14" fmla="*/ 1459180 h 1976576"/>
                <a:gd name="connsiteX15" fmla="*/ 234670 w 577665"/>
                <a:gd name="connsiteY15" fmla="*/ 1404887 h 1976576"/>
                <a:gd name="connsiteX16" fmla="*/ 342995 w 577665"/>
                <a:gd name="connsiteY16" fmla="*/ 1287599 h 1976576"/>
                <a:gd name="connsiteX17" fmla="*/ 342995 w 577665"/>
                <a:gd name="connsiteY17" fmla="*/ 1341892 h 1976576"/>
                <a:gd name="connsiteX18" fmla="*/ 451295 w 577665"/>
                <a:gd name="connsiteY18" fmla="*/ 1341892 h 1976576"/>
                <a:gd name="connsiteX19" fmla="*/ 451295 w 577665"/>
                <a:gd name="connsiteY19" fmla="*/ 1287599 h 1976576"/>
                <a:gd name="connsiteX20" fmla="*/ 126370 w 577665"/>
                <a:gd name="connsiteY20" fmla="*/ 1282905 h 1976576"/>
                <a:gd name="connsiteX21" fmla="*/ 126370 w 577665"/>
                <a:gd name="connsiteY21" fmla="*/ 1337198 h 1976576"/>
                <a:gd name="connsiteX22" fmla="*/ 234670 w 577665"/>
                <a:gd name="connsiteY22" fmla="*/ 1337198 h 1976576"/>
                <a:gd name="connsiteX23" fmla="*/ 234670 w 577665"/>
                <a:gd name="connsiteY23" fmla="*/ 1282905 h 1976576"/>
                <a:gd name="connsiteX24" fmla="*/ 342995 w 577665"/>
                <a:gd name="connsiteY24" fmla="*/ 1165617 h 1976576"/>
                <a:gd name="connsiteX25" fmla="*/ 342995 w 577665"/>
                <a:gd name="connsiteY25" fmla="*/ 1219910 h 1976576"/>
                <a:gd name="connsiteX26" fmla="*/ 451295 w 577665"/>
                <a:gd name="connsiteY26" fmla="*/ 1219910 h 1976576"/>
                <a:gd name="connsiteX27" fmla="*/ 451295 w 577665"/>
                <a:gd name="connsiteY27" fmla="*/ 1165617 h 1976576"/>
                <a:gd name="connsiteX28" fmla="*/ 126370 w 577665"/>
                <a:gd name="connsiteY28" fmla="*/ 1160924 h 1976576"/>
                <a:gd name="connsiteX29" fmla="*/ 126370 w 577665"/>
                <a:gd name="connsiteY29" fmla="*/ 1215216 h 1976576"/>
                <a:gd name="connsiteX30" fmla="*/ 234670 w 577665"/>
                <a:gd name="connsiteY30" fmla="*/ 1215216 h 1976576"/>
                <a:gd name="connsiteX31" fmla="*/ 234670 w 577665"/>
                <a:gd name="connsiteY31" fmla="*/ 1160924 h 1976576"/>
                <a:gd name="connsiteX32" fmla="*/ 342995 w 577665"/>
                <a:gd name="connsiteY32" fmla="*/ 1043636 h 1976576"/>
                <a:gd name="connsiteX33" fmla="*/ 342995 w 577665"/>
                <a:gd name="connsiteY33" fmla="*/ 1097928 h 1976576"/>
                <a:gd name="connsiteX34" fmla="*/ 451295 w 577665"/>
                <a:gd name="connsiteY34" fmla="*/ 1097928 h 1976576"/>
                <a:gd name="connsiteX35" fmla="*/ 451295 w 577665"/>
                <a:gd name="connsiteY35" fmla="*/ 1043636 h 1976576"/>
                <a:gd name="connsiteX36" fmla="*/ 126370 w 577665"/>
                <a:gd name="connsiteY36" fmla="*/ 1038942 h 1976576"/>
                <a:gd name="connsiteX37" fmla="*/ 126370 w 577665"/>
                <a:gd name="connsiteY37" fmla="*/ 1093234 h 1976576"/>
                <a:gd name="connsiteX38" fmla="*/ 234670 w 577665"/>
                <a:gd name="connsiteY38" fmla="*/ 1093234 h 1976576"/>
                <a:gd name="connsiteX39" fmla="*/ 234670 w 577665"/>
                <a:gd name="connsiteY39" fmla="*/ 1038942 h 1976576"/>
                <a:gd name="connsiteX40" fmla="*/ 342995 w 577665"/>
                <a:gd name="connsiteY40" fmla="*/ 921654 h 1976576"/>
                <a:gd name="connsiteX41" fmla="*/ 342995 w 577665"/>
                <a:gd name="connsiteY41" fmla="*/ 975946 h 1976576"/>
                <a:gd name="connsiteX42" fmla="*/ 451295 w 577665"/>
                <a:gd name="connsiteY42" fmla="*/ 975946 h 1976576"/>
                <a:gd name="connsiteX43" fmla="*/ 451295 w 577665"/>
                <a:gd name="connsiteY43" fmla="*/ 921654 h 1976576"/>
                <a:gd name="connsiteX44" fmla="*/ 126370 w 577665"/>
                <a:gd name="connsiteY44" fmla="*/ 916960 h 1976576"/>
                <a:gd name="connsiteX45" fmla="*/ 126370 w 577665"/>
                <a:gd name="connsiteY45" fmla="*/ 971252 h 1976576"/>
                <a:gd name="connsiteX46" fmla="*/ 234670 w 577665"/>
                <a:gd name="connsiteY46" fmla="*/ 971252 h 1976576"/>
                <a:gd name="connsiteX47" fmla="*/ 234670 w 577665"/>
                <a:gd name="connsiteY47" fmla="*/ 916960 h 1976576"/>
                <a:gd name="connsiteX48" fmla="*/ 342995 w 577665"/>
                <a:gd name="connsiteY48" fmla="*/ 799672 h 1976576"/>
                <a:gd name="connsiteX49" fmla="*/ 342995 w 577665"/>
                <a:gd name="connsiteY49" fmla="*/ 853964 h 1976576"/>
                <a:gd name="connsiteX50" fmla="*/ 451295 w 577665"/>
                <a:gd name="connsiteY50" fmla="*/ 853964 h 1976576"/>
                <a:gd name="connsiteX51" fmla="*/ 451295 w 577665"/>
                <a:gd name="connsiteY51" fmla="*/ 799672 h 1976576"/>
                <a:gd name="connsiteX52" fmla="*/ 126370 w 577665"/>
                <a:gd name="connsiteY52" fmla="*/ 794978 h 1976576"/>
                <a:gd name="connsiteX53" fmla="*/ 126370 w 577665"/>
                <a:gd name="connsiteY53" fmla="*/ 849270 h 1976576"/>
                <a:gd name="connsiteX54" fmla="*/ 234670 w 577665"/>
                <a:gd name="connsiteY54" fmla="*/ 849270 h 1976576"/>
                <a:gd name="connsiteX55" fmla="*/ 234670 w 577665"/>
                <a:gd name="connsiteY55" fmla="*/ 794978 h 1976576"/>
                <a:gd name="connsiteX56" fmla="*/ 342995 w 577665"/>
                <a:gd name="connsiteY56" fmla="*/ 677690 h 1976576"/>
                <a:gd name="connsiteX57" fmla="*/ 342995 w 577665"/>
                <a:gd name="connsiteY57" fmla="*/ 731982 h 1976576"/>
                <a:gd name="connsiteX58" fmla="*/ 451295 w 577665"/>
                <a:gd name="connsiteY58" fmla="*/ 731982 h 1976576"/>
                <a:gd name="connsiteX59" fmla="*/ 451295 w 577665"/>
                <a:gd name="connsiteY59" fmla="*/ 677690 h 1976576"/>
                <a:gd name="connsiteX60" fmla="*/ 126370 w 577665"/>
                <a:gd name="connsiteY60" fmla="*/ 672996 h 1976576"/>
                <a:gd name="connsiteX61" fmla="*/ 126370 w 577665"/>
                <a:gd name="connsiteY61" fmla="*/ 727289 h 1976576"/>
                <a:gd name="connsiteX62" fmla="*/ 234670 w 577665"/>
                <a:gd name="connsiteY62" fmla="*/ 727289 h 1976576"/>
                <a:gd name="connsiteX63" fmla="*/ 234670 w 577665"/>
                <a:gd name="connsiteY63" fmla="*/ 672996 h 1976576"/>
                <a:gd name="connsiteX64" fmla="*/ 342995 w 577665"/>
                <a:gd name="connsiteY64" fmla="*/ 555708 h 1976576"/>
                <a:gd name="connsiteX65" fmla="*/ 342995 w 577665"/>
                <a:gd name="connsiteY65" fmla="*/ 610000 h 1976576"/>
                <a:gd name="connsiteX66" fmla="*/ 451295 w 577665"/>
                <a:gd name="connsiteY66" fmla="*/ 610000 h 1976576"/>
                <a:gd name="connsiteX67" fmla="*/ 451295 w 577665"/>
                <a:gd name="connsiteY67" fmla="*/ 555708 h 1976576"/>
                <a:gd name="connsiteX68" fmla="*/ 126370 w 577665"/>
                <a:gd name="connsiteY68" fmla="*/ 551014 h 1976576"/>
                <a:gd name="connsiteX69" fmla="*/ 126370 w 577665"/>
                <a:gd name="connsiteY69" fmla="*/ 605307 h 1976576"/>
                <a:gd name="connsiteX70" fmla="*/ 234670 w 577665"/>
                <a:gd name="connsiteY70" fmla="*/ 605307 h 1976576"/>
                <a:gd name="connsiteX71" fmla="*/ 234670 w 577665"/>
                <a:gd name="connsiteY71" fmla="*/ 551014 h 1976576"/>
                <a:gd name="connsiteX72" fmla="*/ 342995 w 577665"/>
                <a:gd name="connsiteY72" fmla="*/ 433726 h 1976576"/>
                <a:gd name="connsiteX73" fmla="*/ 342995 w 577665"/>
                <a:gd name="connsiteY73" fmla="*/ 488019 h 1976576"/>
                <a:gd name="connsiteX74" fmla="*/ 451295 w 577665"/>
                <a:gd name="connsiteY74" fmla="*/ 488019 h 1976576"/>
                <a:gd name="connsiteX75" fmla="*/ 451295 w 577665"/>
                <a:gd name="connsiteY75" fmla="*/ 433726 h 1976576"/>
                <a:gd name="connsiteX76" fmla="*/ 126370 w 577665"/>
                <a:gd name="connsiteY76" fmla="*/ 429032 h 1976576"/>
                <a:gd name="connsiteX77" fmla="*/ 126370 w 577665"/>
                <a:gd name="connsiteY77" fmla="*/ 483325 h 1976576"/>
                <a:gd name="connsiteX78" fmla="*/ 234670 w 577665"/>
                <a:gd name="connsiteY78" fmla="*/ 483325 h 1976576"/>
                <a:gd name="connsiteX79" fmla="*/ 234670 w 577665"/>
                <a:gd name="connsiteY79" fmla="*/ 429032 h 1976576"/>
                <a:gd name="connsiteX80" fmla="*/ 249290 w 577665"/>
                <a:gd name="connsiteY80" fmla="*/ 0 h 1976576"/>
                <a:gd name="connsiteX81" fmla="*/ 328376 w 577665"/>
                <a:gd name="connsiteY81" fmla="*/ 0 h 1976576"/>
                <a:gd name="connsiteX82" fmla="*/ 328376 w 577665"/>
                <a:gd name="connsiteY82" fmla="*/ 178763 h 1976576"/>
                <a:gd name="connsiteX83" fmla="*/ 397145 w 577665"/>
                <a:gd name="connsiteY83" fmla="*/ 178763 h 1976576"/>
                <a:gd name="connsiteX84" fmla="*/ 397145 w 577665"/>
                <a:gd name="connsiteY84" fmla="*/ 299617 h 1976576"/>
                <a:gd name="connsiteX85" fmla="*/ 577665 w 577665"/>
                <a:gd name="connsiteY85" fmla="*/ 299617 h 1976576"/>
                <a:gd name="connsiteX86" fmla="*/ 577665 w 577665"/>
                <a:gd name="connsiteY86" fmla="*/ 1976576 h 1976576"/>
                <a:gd name="connsiteX87" fmla="*/ 379083 w 577665"/>
                <a:gd name="connsiteY87" fmla="*/ 1976576 h 1976576"/>
                <a:gd name="connsiteX88" fmla="*/ 379083 w 577665"/>
                <a:gd name="connsiteY88" fmla="*/ 1654427 h 1976576"/>
                <a:gd name="connsiteX89" fmla="*/ 198582 w 577665"/>
                <a:gd name="connsiteY89" fmla="*/ 1654427 h 1976576"/>
                <a:gd name="connsiteX90" fmla="*/ 198582 w 577665"/>
                <a:gd name="connsiteY90" fmla="*/ 1976576 h 1976576"/>
                <a:gd name="connsiteX91" fmla="*/ 0 w 577665"/>
                <a:gd name="connsiteY91" fmla="*/ 1976576 h 1976576"/>
                <a:gd name="connsiteX92" fmla="*/ 0 w 577665"/>
                <a:gd name="connsiteY92" fmla="*/ 299617 h 1976576"/>
                <a:gd name="connsiteX93" fmla="*/ 180520 w 577665"/>
                <a:gd name="connsiteY93" fmla="*/ 299617 h 1976576"/>
                <a:gd name="connsiteX94" fmla="*/ 180520 w 577665"/>
                <a:gd name="connsiteY94" fmla="*/ 178763 h 1976576"/>
                <a:gd name="connsiteX95" fmla="*/ 249290 w 577665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77665" h="1976576">
                  <a:moveTo>
                    <a:pt x="342995" y="1531565"/>
                  </a:moveTo>
                  <a:lnTo>
                    <a:pt x="342995" y="1585857"/>
                  </a:lnTo>
                  <a:lnTo>
                    <a:pt x="451295" y="1585857"/>
                  </a:lnTo>
                  <a:lnTo>
                    <a:pt x="451295" y="1531565"/>
                  </a:lnTo>
                  <a:close/>
                  <a:moveTo>
                    <a:pt x="126370" y="1526871"/>
                  </a:moveTo>
                  <a:lnTo>
                    <a:pt x="126370" y="1581163"/>
                  </a:lnTo>
                  <a:lnTo>
                    <a:pt x="234670" y="1581163"/>
                  </a:lnTo>
                  <a:lnTo>
                    <a:pt x="234670" y="1526871"/>
                  </a:lnTo>
                  <a:close/>
                  <a:moveTo>
                    <a:pt x="342995" y="1409581"/>
                  </a:moveTo>
                  <a:lnTo>
                    <a:pt x="342995" y="1463873"/>
                  </a:lnTo>
                  <a:lnTo>
                    <a:pt x="451295" y="1463873"/>
                  </a:lnTo>
                  <a:lnTo>
                    <a:pt x="451295" y="1409581"/>
                  </a:lnTo>
                  <a:close/>
                  <a:moveTo>
                    <a:pt x="126370" y="1404887"/>
                  </a:moveTo>
                  <a:lnTo>
                    <a:pt x="126370" y="1459180"/>
                  </a:lnTo>
                  <a:lnTo>
                    <a:pt x="234670" y="1459180"/>
                  </a:lnTo>
                  <a:lnTo>
                    <a:pt x="234670" y="1404887"/>
                  </a:lnTo>
                  <a:close/>
                  <a:moveTo>
                    <a:pt x="342995" y="1287599"/>
                  </a:moveTo>
                  <a:lnTo>
                    <a:pt x="342995" y="1341892"/>
                  </a:lnTo>
                  <a:lnTo>
                    <a:pt x="451295" y="1341892"/>
                  </a:lnTo>
                  <a:lnTo>
                    <a:pt x="451295" y="1287599"/>
                  </a:lnTo>
                  <a:close/>
                  <a:moveTo>
                    <a:pt x="126370" y="1282905"/>
                  </a:moveTo>
                  <a:lnTo>
                    <a:pt x="126370" y="1337198"/>
                  </a:lnTo>
                  <a:lnTo>
                    <a:pt x="234670" y="1337198"/>
                  </a:lnTo>
                  <a:lnTo>
                    <a:pt x="234670" y="1282905"/>
                  </a:lnTo>
                  <a:close/>
                  <a:moveTo>
                    <a:pt x="342995" y="1165617"/>
                  </a:moveTo>
                  <a:lnTo>
                    <a:pt x="342995" y="1219910"/>
                  </a:lnTo>
                  <a:lnTo>
                    <a:pt x="451295" y="1219910"/>
                  </a:lnTo>
                  <a:lnTo>
                    <a:pt x="451295" y="1165617"/>
                  </a:lnTo>
                  <a:close/>
                  <a:moveTo>
                    <a:pt x="126370" y="1160924"/>
                  </a:moveTo>
                  <a:lnTo>
                    <a:pt x="126370" y="1215216"/>
                  </a:lnTo>
                  <a:lnTo>
                    <a:pt x="234670" y="1215216"/>
                  </a:lnTo>
                  <a:lnTo>
                    <a:pt x="234670" y="1160924"/>
                  </a:lnTo>
                  <a:close/>
                  <a:moveTo>
                    <a:pt x="342995" y="1043636"/>
                  </a:moveTo>
                  <a:lnTo>
                    <a:pt x="342995" y="1097928"/>
                  </a:lnTo>
                  <a:lnTo>
                    <a:pt x="451295" y="1097928"/>
                  </a:lnTo>
                  <a:lnTo>
                    <a:pt x="451295" y="1043636"/>
                  </a:lnTo>
                  <a:close/>
                  <a:moveTo>
                    <a:pt x="126370" y="1038942"/>
                  </a:moveTo>
                  <a:lnTo>
                    <a:pt x="126370" y="1093234"/>
                  </a:lnTo>
                  <a:lnTo>
                    <a:pt x="234670" y="1093234"/>
                  </a:lnTo>
                  <a:lnTo>
                    <a:pt x="234670" y="1038942"/>
                  </a:lnTo>
                  <a:close/>
                  <a:moveTo>
                    <a:pt x="342995" y="921654"/>
                  </a:moveTo>
                  <a:lnTo>
                    <a:pt x="342995" y="975946"/>
                  </a:lnTo>
                  <a:lnTo>
                    <a:pt x="451295" y="975946"/>
                  </a:lnTo>
                  <a:lnTo>
                    <a:pt x="451295" y="921654"/>
                  </a:lnTo>
                  <a:close/>
                  <a:moveTo>
                    <a:pt x="126370" y="916960"/>
                  </a:moveTo>
                  <a:lnTo>
                    <a:pt x="126370" y="971252"/>
                  </a:lnTo>
                  <a:lnTo>
                    <a:pt x="234670" y="971252"/>
                  </a:lnTo>
                  <a:lnTo>
                    <a:pt x="234670" y="916960"/>
                  </a:lnTo>
                  <a:close/>
                  <a:moveTo>
                    <a:pt x="342995" y="799672"/>
                  </a:moveTo>
                  <a:lnTo>
                    <a:pt x="342995" y="853964"/>
                  </a:lnTo>
                  <a:lnTo>
                    <a:pt x="451295" y="853964"/>
                  </a:lnTo>
                  <a:lnTo>
                    <a:pt x="451295" y="799672"/>
                  </a:lnTo>
                  <a:close/>
                  <a:moveTo>
                    <a:pt x="126370" y="794978"/>
                  </a:moveTo>
                  <a:lnTo>
                    <a:pt x="126370" y="849270"/>
                  </a:lnTo>
                  <a:lnTo>
                    <a:pt x="234670" y="849270"/>
                  </a:lnTo>
                  <a:lnTo>
                    <a:pt x="234670" y="794978"/>
                  </a:lnTo>
                  <a:close/>
                  <a:moveTo>
                    <a:pt x="342995" y="677690"/>
                  </a:moveTo>
                  <a:lnTo>
                    <a:pt x="342995" y="731982"/>
                  </a:lnTo>
                  <a:lnTo>
                    <a:pt x="451295" y="731982"/>
                  </a:lnTo>
                  <a:lnTo>
                    <a:pt x="451295" y="677690"/>
                  </a:lnTo>
                  <a:close/>
                  <a:moveTo>
                    <a:pt x="126370" y="672996"/>
                  </a:moveTo>
                  <a:lnTo>
                    <a:pt x="126370" y="727289"/>
                  </a:lnTo>
                  <a:lnTo>
                    <a:pt x="234670" y="727289"/>
                  </a:lnTo>
                  <a:lnTo>
                    <a:pt x="234670" y="672996"/>
                  </a:lnTo>
                  <a:close/>
                  <a:moveTo>
                    <a:pt x="342995" y="555708"/>
                  </a:moveTo>
                  <a:lnTo>
                    <a:pt x="342995" y="610000"/>
                  </a:lnTo>
                  <a:lnTo>
                    <a:pt x="451295" y="610000"/>
                  </a:lnTo>
                  <a:lnTo>
                    <a:pt x="451295" y="555708"/>
                  </a:lnTo>
                  <a:close/>
                  <a:moveTo>
                    <a:pt x="126370" y="551014"/>
                  </a:moveTo>
                  <a:lnTo>
                    <a:pt x="126370" y="605307"/>
                  </a:lnTo>
                  <a:lnTo>
                    <a:pt x="234670" y="605307"/>
                  </a:lnTo>
                  <a:lnTo>
                    <a:pt x="234670" y="551014"/>
                  </a:lnTo>
                  <a:close/>
                  <a:moveTo>
                    <a:pt x="342995" y="433726"/>
                  </a:moveTo>
                  <a:lnTo>
                    <a:pt x="342995" y="488019"/>
                  </a:lnTo>
                  <a:lnTo>
                    <a:pt x="451295" y="488019"/>
                  </a:lnTo>
                  <a:lnTo>
                    <a:pt x="451295" y="433726"/>
                  </a:lnTo>
                  <a:close/>
                  <a:moveTo>
                    <a:pt x="126370" y="429032"/>
                  </a:moveTo>
                  <a:lnTo>
                    <a:pt x="126370" y="483325"/>
                  </a:lnTo>
                  <a:lnTo>
                    <a:pt x="234670" y="483325"/>
                  </a:lnTo>
                  <a:lnTo>
                    <a:pt x="234670" y="429032"/>
                  </a:lnTo>
                  <a:close/>
                  <a:moveTo>
                    <a:pt x="249290" y="0"/>
                  </a:moveTo>
                  <a:lnTo>
                    <a:pt x="328376" y="0"/>
                  </a:lnTo>
                  <a:lnTo>
                    <a:pt x="328376" y="178763"/>
                  </a:lnTo>
                  <a:lnTo>
                    <a:pt x="397145" y="178763"/>
                  </a:lnTo>
                  <a:lnTo>
                    <a:pt x="397145" y="299617"/>
                  </a:lnTo>
                  <a:lnTo>
                    <a:pt x="577665" y="299617"/>
                  </a:lnTo>
                  <a:lnTo>
                    <a:pt x="577665" y="1976576"/>
                  </a:lnTo>
                  <a:lnTo>
                    <a:pt x="379083" y="1976576"/>
                  </a:lnTo>
                  <a:lnTo>
                    <a:pt x="379083" y="1654427"/>
                  </a:lnTo>
                  <a:lnTo>
                    <a:pt x="198582" y="1654427"/>
                  </a:lnTo>
                  <a:lnTo>
                    <a:pt x="19858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80520" y="299617"/>
                  </a:lnTo>
                  <a:lnTo>
                    <a:pt x="180520" y="178763"/>
                  </a:lnTo>
                  <a:lnTo>
                    <a:pt x="249290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424A004-6C84-414C-9A2E-E88E63CD4C18}"/>
                </a:ext>
              </a:extLst>
            </p:cNvPr>
            <p:cNvSpPr/>
            <p:nvPr/>
          </p:nvSpPr>
          <p:spPr>
            <a:xfrm>
              <a:off x="7813002" y="2415640"/>
              <a:ext cx="623978" cy="1339211"/>
            </a:xfrm>
            <a:custGeom>
              <a:avLst/>
              <a:gdLst>
                <a:gd name="connsiteX0" fmla="*/ 220666 w 637355"/>
                <a:gd name="connsiteY0" fmla="*/ 807253 h 1339211"/>
                <a:gd name="connsiteX1" fmla="*/ 220666 w 637355"/>
                <a:gd name="connsiteY1" fmla="*/ 920972 h 1339211"/>
                <a:gd name="connsiteX2" fmla="*/ 334385 w 637355"/>
                <a:gd name="connsiteY2" fmla="*/ 920972 h 1339211"/>
                <a:gd name="connsiteX3" fmla="*/ 334385 w 637355"/>
                <a:gd name="connsiteY3" fmla="*/ 807253 h 1339211"/>
                <a:gd name="connsiteX4" fmla="*/ 79542 w 637355"/>
                <a:gd name="connsiteY4" fmla="*/ 807253 h 1339211"/>
                <a:gd name="connsiteX5" fmla="*/ 79542 w 637355"/>
                <a:gd name="connsiteY5" fmla="*/ 920972 h 1339211"/>
                <a:gd name="connsiteX6" fmla="*/ 193261 w 637355"/>
                <a:gd name="connsiteY6" fmla="*/ 920972 h 1339211"/>
                <a:gd name="connsiteX7" fmla="*/ 193261 w 637355"/>
                <a:gd name="connsiteY7" fmla="*/ 807253 h 1339211"/>
                <a:gd name="connsiteX8" fmla="*/ 220666 w 637355"/>
                <a:gd name="connsiteY8" fmla="*/ 661702 h 1339211"/>
                <a:gd name="connsiteX9" fmla="*/ 220666 w 637355"/>
                <a:gd name="connsiteY9" fmla="*/ 775421 h 1339211"/>
                <a:gd name="connsiteX10" fmla="*/ 334385 w 637355"/>
                <a:gd name="connsiteY10" fmla="*/ 775421 h 1339211"/>
                <a:gd name="connsiteX11" fmla="*/ 334385 w 637355"/>
                <a:gd name="connsiteY11" fmla="*/ 661702 h 1339211"/>
                <a:gd name="connsiteX12" fmla="*/ 79542 w 637355"/>
                <a:gd name="connsiteY12" fmla="*/ 661702 h 1339211"/>
                <a:gd name="connsiteX13" fmla="*/ 79542 w 637355"/>
                <a:gd name="connsiteY13" fmla="*/ 775421 h 1339211"/>
                <a:gd name="connsiteX14" fmla="*/ 193261 w 637355"/>
                <a:gd name="connsiteY14" fmla="*/ 775421 h 1339211"/>
                <a:gd name="connsiteX15" fmla="*/ 193261 w 637355"/>
                <a:gd name="connsiteY15" fmla="*/ 661702 h 1339211"/>
                <a:gd name="connsiteX16" fmla="*/ 220666 w 637355"/>
                <a:gd name="connsiteY16" fmla="*/ 519029 h 1339211"/>
                <a:gd name="connsiteX17" fmla="*/ 220666 w 637355"/>
                <a:gd name="connsiteY17" fmla="*/ 632748 h 1339211"/>
                <a:gd name="connsiteX18" fmla="*/ 334385 w 637355"/>
                <a:gd name="connsiteY18" fmla="*/ 632748 h 1339211"/>
                <a:gd name="connsiteX19" fmla="*/ 334385 w 637355"/>
                <a:gd name="connsiteY19" fmla="*/ 519029 h 1339211"/>
                <a:gd name="connsiteX20" fmla="*/ 79542 w 637355"/>
                <a:gd name="connsiteY20" fmla="*/ 519029 h 1339211"/>
                <a:gd name="connsiteX21" fmla="*/ 79542 w 637355"/>
                <a:gd name="connsiteY21" fmla="*/ 632748 h 1339211"/>
                <a:gd name="connsiteX22" fmla="*/ 193261 w 637355"/>
                <a:gd name="connsiteY22" fmla="*/ 632748 h 1339211"/>
                <a:gd name="connsiteX23" fmla="*/ 193261 w 637355"/>
                <a:gd name="connsiteY23" fmla="*/ 519029 h 1339211"/>
                <a:gd name="connsiteX24" fmla="*/ 220666 w 637355"/>
                <a:gd name="connsiteY24" fmla="*/ 373478 h 1339211"/>
                <a:gd name="connsiteX25" fmla="*/ 220666 w 637355"/>
                <a:gd name="connsiteY25" fmla="*/ 487197 h 1339211"/>
                <a:gd name="connsiteX26" fmla="*/ 334385 w 637355"/>
                <a:gd name="connsiteY26" fmla="*/ 487197 h 1339211"/>
                <a:gd name="connsiteX27" fmla="*/ 334385 w 637355"/>
                <a:gd name="connsiteY27" fmla="*/ 373478 h 1339211"/>
                <a:gd name="connsiteX28" fmla="*/ 79542 w 637355"/>
                <a:gd name="connsiteY28" fmla="*/ 373478 h 1339211"/>
                <a:gd name="connsiteX29" fmla="*/ 79542 w 637355"/>
                <a:gd name="connsiteY29" fmla="*/ 487197 h 1339211"/>
                <a:gd name="connsiteX30" fmla="*/ 193261 w 637355"/>
                <a:gd name="connsiteY30" fmla="*/ 487197 h 1339211"/>
                <a:gd name="connsiteX31" fmla="*/ 193261 w 637355"/>
                <a:gd name="connsiteY31" fmla="*/ 373478 h 1339211"/>
                <a:gd name="connsiteX32" fmla="*/ 220666 w 637355"/>
                <a:gd name="connsiteY32" fmla="*/ 230805 h 1339211"/>
                <a:gd name="connsiteX33" fmla="*/ 220666 w 637355"/>
                <a:gd name="connsiteY33" fmla="*/ 344524 h 1339211"/>
                <a:gd name="connsiteX34" fmla="*/ 334385 w 637355"/>
                <a:gd name="connsiteY34" fmla="*/ 344524 h 1339211"/>
                <a:gd name="connsiteX35" fmla="*/ 334385 w 637355"/>
                <a:gd name="connsiteY35" fmla="*/ 230805 h 1339211"/>
                <a:gd name="connsiteX36" fmla="*/ 79542 w 637355"/>
                <a:gd name="connsiteY36" fmla="*/ 230805 h 1339211"/>
                <a:gd name="connsiteX37" fmla="*/ 79542 w 637355"/>
                <a:gd name="connsiteY37" fmla="*/ 344524 h 1339211"/>
                <a:gd name="connsiteX38" fmla="*/ 193261 w 637355"/>
                <a:gd name="connsiteY38" fmla="*/ 344524 h 1339211"/>
                <a:gd name="connsiteX39" fmla="*/ 193261 w 637355"/>
                <a:gd name="connsiteY39" fmla="*/ 230805 h 1339211"/>
                <a:gd name="connsiteX40" fmla="*/ 220666 w 637355"/>
                <a:gd name="connsiteY40" fmla="*/ 85254 h 1339211"/>
                <a:gd name="connsiteX41" fmla="*/ 220666 w 637355"/>
                <a:gd name="connsiteY41" fmla="*/ 198973 h 1339211"/>
                <a:gd name="connsiteX42" fmla="*/ 334385 w 637355"/>
                <a:gd name="connsiteY42" fmla="*/ 198973 h 1339211"/>
                <a:gd name="connsiteX43" fmla="*/ 334385 w 637355"/>
                <a:gd name="connsiteY43" fmla="*/ 85254 h 1339211"/>
                <a:gd name="connsiteX44" fmla="*/ 79542 w 637355"/>
                <a:gd name="connsiteY44" fmla="*/ 85254 h 1339211"/>
                <a:gd name="connsiteX45" fmla="*/ 79542 w 637355"/>
                <a:gd name="connsiteY45" fmla="*/ 198973 h 1339211"/>
                <a:gd name="connsiteX46" fmla="*/ 193261 w 637355"/>
                <a:gd name="connsiteY46" fmla="*/ 198973 h 1339211"/>
                <a:gd name="connsiteX47" fmla="*/ 193261 w 637355"/>
                <a:gd name="connsiteY47" fmla="*/ 85254 h 1339211"/>
                <a:gd name="connsiteX48" fmla="*/ 0 w 637355"/>
                <a:gd name="connsiteY48" fmla="*/ 0 h 1339211"/>
                <a:gd name="connsiteX49" fmla="*/ 637355 w 637355"/>
                <a:gd name="connsiteY49" fmla="*/ 0 h 1339211"/>
                <a:gd name="connsiteX50" fmla="*/ 637355 w 637355"/>
                <a:gd name="connsiteY50" fmla="*/ 1339211 h 1339211"/>
                <a:gd name="connsiteX51" fmla="*/ 0 w 637355"/>
                <a:gd name="connsiteY51" fmla="*/ 1339211 h 13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37355" h="1339211">
                  <a:moveTo>
                    <a:pt x="220666" y="807253"/>
                  </a:moveTo>
                  <a:lnTo>
                    <a:pt x="220666" y="920972"/>
                  </a:lnTo>
                  <a:lnTo>
                    <a:pt x="334385" y="920972"/>
                  </a:lnTo>
                  <a:lnTo>
                    <a:pt x="334385" y="807253"/>
                  </a:lnTo>
                  <a:close/>
                  <a:moveTo>
                    <a:pt x="79542" y="807253"/>
                  </a:moveTo>
                  <a:lnTo>
                    <a:pt x="79542" y="920972"/>
                  </a:lnTo>
                  <a:lnTo>
                    <a:pt x="193261" y="920972"/>
                  </a:lnTo>
                  <a:lnTo>
                    <a:pt x="193261" y="807253"/>
                  </a:lnTo>
                  <a:close/>
                  <a:moveTo>
                    <a:pt x="220666" y="661702"/>
                  </a:moveTo>
                  <a:lnTo>
                    <a:pt x="220666" y="775421"/>
                  </a:lnTo>
                  <a:lnTo>
                    <a:pt x="334385" y="775421"/>
                  </a:lnTo>
                  <a:lnTo>
                    <a:pt x="334385" y="661702"/>
                  </a:lnTo>
                  <a:close/>
                  <a:moveTo>
                    <a:pt x="79542" y="661702"/>
                  </a:moveTo>
                  <a:lnTo>
                    <a:pt x="79542" y="775421"/>
                  </a:lnTo>
                  <a:lnTo>
                    <a:pt x="193261" y="775421"/>
                  </a:lnTo>
                  <a:lnTo>
                    <a:pt x="193261" y="661702"/>
                  </a:lnTo>
                  <a:close/>
                  <a:moveTo>
                    <a:pt x="220666" y="519029"/>
                  </a:moveTo>
                  <a:lnTo>
                    <a:pt x="220666" y="632748"/>
                  </a:lnTo>
                  <a:lnTo>
                    <a:pt x="334385" y="632748"/>
                  </a:lnTo>
                  <a:lnTo>
                    <a:pt x="334385" y="519029"/>
                  </a:lnTo>
                  <a:close/>
                  <a:moveTo>
                    <a:pt x="79542" y="519029"/>
                  </a:moveTo>
                  <a:lnTo>
                    <a:pt x="79542" y="632748"/>
                  </a:lnTo>
                  <a:lnTo>
                    <a:pt x="193261" y="632748"/>
                  </a:lnTo>
                  <a:lnTo>
                    <a:pt x="193261" y="519029"/>
                  </a:lnTo>
                  <a:close/>
                  <a:moveTo>
                    <a:pt x="220666" y="373478"/>
                  </a:moveTo>
                  <a:lnTo>
                    <a:pt x="220666" y="487197"/>
                  </a:lnTo>
                  <a:lnTo>
                    <a:pt x="334385" y="487197"/>
                  </a:lnTo>
                  <a:lnTo>
                    <a:pt x="334385" y="373478"/>
                  </a:lnTo>
                  <a:close/>
                  <a:moveTo>
                    <a:pt x="79542" y="373478"/>
                  </a:moveTo>
                  <a:lnTo>
                    <a:pt x="79542" y="487197"/>
                  </a:lnTo>
                  <a:lnTo>
                    <a:pt x="193261" y="487197"/>
                  </a:lnTo>
                  <a:lnTo>
                    <a:pt x="193261" y="373478"/>
                  </a:lnTo>
                  <a:close/>
                  <a:moveTo>
                    <a:pt x="220666" y="230805"/>
                  </a:moveTo>
                  <a:lnTo>
                    <a:pt x="220666" y="344524"/>
                  </a:lnTo>
                  <a:lnTo>
                    <a:pt x="334385" y="344524"/>
                  </a:lnTo>
                  <a:lnTo>
                    <a:pt x="334385" y="230805"/>
                  </a:lnTo>
                  <a:close/>
                  <a:moveTo>
                    <a:pt x="79542" y="230805"/>
                  </a:moveTo>
                  <a:lnTo>
                    <a:pt x="79542" y="344524"/>
                  </a:lnTo>
                  <a:lnTo>
                    <a:pt x="193261" y="344524"/>
                  </a:lnTo>
                  <a:lnTo>
                    <a:pt x="193261" y="230805"/>
                  </a:lnTo>
                  <a:close/>
                  <a:moveTo>
                    <a:pt x="220666" y="85254"/>
                  </a:moveTo>
                  <a:lnTo>
                    <a:pt x="220666" y="198973"/>
                  </a:lnTo>
                  <a:lnTo>
                    <a:pt x="334385" y="198973"/>
                  </a:lnTo>
                  <a:lnTo>
                    <a:pt x="334385" y="85254"/>
                  </a:lnTo>
                  <a:close/>
                  <a:moveTo>
                    <a:pt x="79542" y="85254"/>
                  </a:moveTo>
                  <a:lnTo>
                    <a:pt x="79542" y="198973"/>
                  </a:lnTo>
                  <a:lnTo>
                    <a:pt x="193261" y="198973"/>
                  </a:lnTo>
                  <a:lnTo>
                    <a:pt x="193261" y="85254"/>
                  </a:lnTo>
                  <a:close/>
                  <a:moveTo>
                    <a:pt x="0" y="0"/>
                  </a:moveTo>
                  <a:lnTo>
                    <a:pt x="637355" y="0"/>
                  </a:lnTo>
                  <a:lnTo>
                    <a:pt x="637355" y="1339211"/>
                  </a:lnTo>
                  <a:lnTo>
                    <a:pt x="0" y="13392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DF1B5FC-F41B-4543-A07F-87B63D963741}"/>
                </a:ext>
              </a:extLst>
            </p:cNvPr>
            <p:cNvSpPr/>
            <p:nvPr/>
          </p:nvSpPr>
          <p:spPr>
            <a:xfrm>
              <a:off x="3788766" y="2278018"/>
              <a:ext cx="452749" cy="1476833"/>
            </a:xfrm>
            <a:custGeom>
              <a:avLst/>
              <a:gdLst>
                <a:gd name="connsiteX0" fmla="*/ 244930 w 462455"/>
                <a:gd name="connsiteY0" fmla="*/ 661816 h 1476833"/>
                <a:gd name="connsiteX1" fmla="*/ 244930 w 462455"/>
                <a:gd name="connsiteY1" fmla="*/ 775535 h 1476833"/>
                <a:gd name="connsiteX2" fmla="*/ 358649 w 462455"/>
                <a:gd name="connsiteY2" fmla="*/ 775535 h 1476833"/>
                <a:gd name="connsiteX3" fmla="*/ 358649 w 462455"/>
                <a:gd name="connsiteY3" fmla="*/ 661816 h 1476833"/>
                <a:gd name="connsiteX4" fmla="*/ 103806 w 462455"/>
                <a:gd name="connsiteY4" fmla="*/ 661816 h 1476833"/>
                <a:gd name="connsiteX5" fmla="*/ 103806 w 462455"/>
                <a:gd name="connsiteY5" fmla="*/ 775535 h 1476833"/>
                <a:gd name="connsiteX6" fmla="*/ 217525 w 462455"/>
                <a:gd name="connsiteY6" fmla="*/ 775535 h 1476833"/>
                <a:gd name="connsiteX7" fmla="*/ 217525 w 462455"/>
                <a:gd name="connsiteY7" fmla="*/ 661816 h 1476833"/>
                <a:gd name="connsiteX8" fmla="*/ 244930 w 462455"/>
                <a:gd name="connsiteY8" fmla="*/ 516265 h 1476833"/>
                <a:gd name="connsiteX9" fmla="*/ 244930 w 462455"/>
                <a:gd name="connsiteY9" fmla="*/ 629984 h 1476833"/>
                <a:gd name="connsiteX10" fmla="*/ 358649 w 462455"/>
                <a:gd name="connsiteY10" fmla="*/ 629984 h 1476833"/>
                <a:gd name="connsiteX11" fmla="*/ 358649 w 462455"/>
                <a:gd name="connsiteY11" fmla="*/ 516265 h 1476833"/>
                <a:gd name="connsiteX12" fmla="*/ 103806 w 462455"/>
                <a:gd name="connsiteY12" fmla="*/ 516265 h 1476833"/>
                <a:gd name="connsiteX13" fmla="*/ 103806 w 462455"/>
                <a:gd name="connsiteY13" fmla="*/ 629984 h 1476833"/>
                <a:gd name="connsiteX14" fmla="*/ 217525 w 462455"/>
                <a:gd name="connsiteY14" fmla="*/ 629984 h 1476833"/>
                <a:gd name="connsiteX15" fmla="*/ 217525 w 462455"/>
                <a:gd name="connsiteY15" fmla="*/ 516265 h 1476833"/>
                <a:gd name="connsiteX16" fmla="*/ 244930 w 462455"/>
                <a:gd name="connsiteY16" fmla="*/ 368427 h 1476833"/>
                <a:gd name="connsiteX17" fmla="*/ 244930 w 462455"/>
                <a:gd name="connsiteY17" fmla="*/ 482146 h 1476833"/>
                <a:gd name="connsiteX18" fmla="*/ 358649 w 462455"/>
                <a:gd name="connsiteY18" fmla="*/ 482146 h 1476833"/>
                <a:gd name="connsiteX19" fmla="*/ 358649 w 462455"/>
                <a:gd name="connsiteY19" fmla="*/ 368427 h 1476833"/>
                <a:gd name="connsiteX20" fmla="*/ 103806 w 462455"/>
                <a:gd name="connsiteY20" fmla="*/ 368427 h 1476833"/>
                <a:gd name="connsiteX21" fmla="*/ 103806 w 462455"/>
                <a:gd name="connsiteY21" fmla="*/ 482146 h 1476833"/>
                <a:gd name="connsiteX22" fmla="*/ 217525 w 462455"/>
                <a:gd name="connsiteY22" fmla="*/ 482146 h 1476833"/>
                <a:gd name="connsiteX23" fmla="*/ 217525 w 462455"/>
                <a:gd name="connsiteY23" fmla="*/ 368427 h 1476833"/>
                <a:gd name="connsiteX24" fmla="*/ 244930 w 462455"/>
                <a:gd name="connsiteY24" fmla="*/ 222876 h 1476833"/>
                <a:gd name="connsiteX25" fmla="*/ 244930 w 462455"/>
                <a:gd name="connsiteY25" fmla="*/ 336595 h 1476833"/>
                <a:gd name="connsiteX26" fmla="*/ 358649 w 462455"/>
                <a:gd name="connsiteY26" fmla="*/ 336595 h 1476833"/>
                <a:gd name="connsiteX27" fmla="*/ 358649 w 462455"/>
                <a:gd name="connsiteY27" fmla="*/ 222876 h 1476833"/>
                <a:gd name="connsiteX28" fmla="*/ 103806 w 462455"/>
                <a:gd name="connsiteY28" fmla="*/ 222876 h 1476833"/>
                <a:gd name="connsiteX29" fmla="*/ 103806 w 462455"/>
                <a:gd name="connsiteY29" fmla="*/ 336595 h 1476833"/>
                <a:gd name="connsiteX30" fmla="*/ 217525 w 462455"/>
                <a:gd name="connsiteY30" fmla="*/ 336595 h 1476833"/>
                <a:gd name="connsiteX31" fmla="*/ 217525 w 462455"/>
                <a:gd name="connsiteY31" fmla="*/ 222876 h 1476833"/>
                <a:gd name="connsiteX32" fmla="*/ 0 w 462455"/>
                <a:gd name="connsiteY32" fmla="*/ 0 h 1476833"/>
                <a:gd name="connsiteX33" fmla="*/ 162985 w 462455"/>
                <a:gd name="connsiteY33" fmla="*/ 0 h 1476833"/>
                <a:gd name="connsiteX34" fmla="*/ 162985 w 462455"/>
                <a:gd name="connsiteY34" fmla="*/ 137622 h 1476833"/>
                <a:gd name="connsiteX35" fmla="*/ 462455 w 462455"/>
                <a:gd name="connsiteY35" fmla="*/ 137622 h 1476833"/>
                <a:gd name="connsiteX36" fmla="*/ 462455 w 462455"/>
                <a:gd name="connsiteY36" fmla="*/ 1476833 h 1476833"/>
                <a:gd name="connsiteX37" fmla="*/ 0 w 462455"/>
                <a:gd name="connsiteY37" fmla="*/ 1476833 h 1476833"/>
                <a:gd name="connsiteX38" fmla="*/ 0 w 462455"/>
                <a:gd name="connsiteY38" fmla="*/ 188757 h 1476833"/>
                <a:gd name="connsiteX39" fmla="*/ 0 w 462455"/>
                <a:gd name="connsiteY39" fmla="*/ 137622 h 147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455" h="1476833">
                  <a:moveTo>
                    <a:pt x="244930" y="661816"/>
                  </a:moveTo>
                  <a:lnTo>
                    <a:pt x="244930" y="775535"/>
                  </a:lnTo>
                  <a:lnTo>
                    <a:pt x="358649" y="775535"/>
                  </a:lnTo>
                  <a:lnTo>
                    <a:pt x="358649" y="661816"/>
                  </a:lnTo>
                  <a:close/>
                  <a:moveTo>
                    <a:pt x="103806" y="661816"/>
                  </a:moveTo>
                  <a:lnTo>
                    <a:pt x="103806" y="775535"/>
                  </a:lnTo>
                  <a:lnTo>
                    <a:pt x="217525" y="775535"/>
                  </a:lnTo>
                  <a:lnTo>
                    <a:pt x="217525" y="661816"/>
                  </a:lnTo>
                  <a:close/>
                  <a:moveTo>
                    <a:pt x="244930" y="516265"/>
                  </a:moveTo>
                  <a:lnTo>
                    <a:pt x="244930" y="629984"/>
                  </a:lnTo>
                  <a:lnTo>
                    <a:pt x="358649" y="629984"/>
                  </a:lnTo>
                  <a:lnTo>
                    <a:pt x="358649" y="516265"/>
                  </a:lnTo>
                  <a:close/>
                  <a:moveTo>
                    <a:pt x="103806" y="516265"/>
                  </a:moveTo>
                  <a:lnTo>
                    <a:pt x="103806" y="629984"/>
                  </a:lnTo>
                  <a:lnTo>
                    <a:pt x="217525" y="629984"/>
                  </a:lnTo>
                  <a:lnTo>
                    <a:pt x="217525" y="516265"/>
                  </a:lnTo>
                  <a:close/>
                  <a:moveTo>
                    <a:pt x="244930" y="368427"/>
                  </a:moveTo>
                  <a:lnTo>
                    <a:pt x="244930" y="482146"/>
                  </a:lnTo>
                  <a:lnTo>
                    <a:pt x="358649" y="482146"/>
                  </a:lnTo>
                  <a:lnTo>
                    <a:pt x="358649" y="368427"/>
                  </a:lnTo>
                  <a:close/>
                  <a:moveTo>
                    <a:pt x="103806" y="368427"/>
                  </a:moveTo>
                  <a:lnTo>
                    <a:pt x="103806" y="482146"/>
                  </a:lnTo>
                  <a:lnTo>
                    <a:pt x="217525" y="482146"/>
                  </a:lnTo>
                  <a:lnTo>
                    <a:pt x="217525" y="368427"/>
                  </a:lnTo>
                  <a:close/>
                  <a:moveTo>
                    <a:pt x="244930" y="222876"/>
                  </a:moveTo>
                  <a:lnTo>
                    <a:pt x="244930" y="336595"/>
                  </a:lnTo>
                  <a:lnTo>
                    <a:pt x="358649" y="336595"/>
                  </a:lnTo>
                  <a:lnTo>
                    <a:pt x="358649" y="222876"/>
                  </a:lnTo>
                  <a:close/>
                  <a:moveTo>
                    <a:pt x="103806" y="222876"/>
                  </a:moveTo>
                  <a:lnTo>
                    <a:pt x="103806" y="336595"/>
                  </a:lnTo>
                  <a:lnTo>
                    <a:pt x="217525" y="336595"/>
                  </a:lnTo>
                  <a:lnTo>
                    <a:pt x="217525" y="222876"/>
                  </a:lnTo>
                  <a:close/>
                  <a:moveTo>
                    <a:pt x="0" y="0"/>
                  </a:moveTo>
                  <a:lnTo>
                    <a:pt x="162985" y="0"/>
                  </a:lnTo>
                  <a:lnTo>
                    <a:pt x="162985" y="137622"/>
                  </a:lnTo>
                  <a:lnTo>
                    <a:pt x="462455" y="137622"/>
                  </a:lnTo>
                  <a:lnTo>
                    <a:pt x="462455" y="1476833"/>
                  </a:lnTo>
                  <a:lnTo>
                    <a:pt x="0" y="1476833"/>
                  </a:lnTo>
                  <a:lnTo>
                    <a:pt x="0" y="188757"/>
                  </a:lnTo>
                  <a:lnTo>
                    <a:pt x="0" y="137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9A2E62-3F97-40F3-814F-9C13CBE9F1D9}"/>
                </a:ext>
              </a:extLst>
            </p:cNvPr>
            <p:cNvSpPr/>
            <p:nvPr/>
          </p:nvSpPr>
          <p:spPr>
            <a:xfrm>
              <a:off x="6684795" y="2234665"/>
              <a:ext cx="300410" cy="1520186"/>
            </a:xfrm>
            <a:custGeom>
              <a:avLst/>
              <a:gdLst>
                <a:gd name="connsiteX0" fmla="*/ 99275 w 306850"/>
                <a:gd name="connsiteY0" fmla="*/ 1096373 h 1339211"/>
                <a:gd name="connsiteX1" fmla="*/ 99275 w 306850"/>
                <a:gd name="connsiteY1" fmla="*/ 1150665 h 1339211"/>
                <a:gd name="connsiteX2" fmla="*/ 207575 w 306850"/>
                <a:gd name="connsiteY2" fmla="*/ 1150665 h 1339211"/>
                <a:gd name="connsiteX3" fmla="*/ 207575 w 306850"/>
                <a:gd name="connsiteY3" fmla="*/ 1096373 h 1339211"/>
                <a:gd name="connsiteX4" fmla="*/ 99275 w 306850"/>
                <a:gd name="connsiteY4" fmla="*/ 974391 h 1339211"/>
                <a:gd name="connsiteX5" fmla="*/ 99275 w 306850"/>
                <a:gd name="connsiteY5" fmla="*/ 1028684 h 1339211"/>
                <a:gd name="connsiteX6" fmla="*/ 207575 w 306850"/>
                <a:gd name="connsiteY6" fmla="*/ 1028684 h 1339211"/>
                <a:gd name="connsiteX7" fmla="*/ 207575 w 306850"/>
                <a:gd name="connsiteY7" fmla="*/ 974391 h 1339211"/>
                <a:gd name="connsiteX8" fmla="*/ 99275 w 306850"/>
                <a:gd name="connsiteY8" fmla="*/ 852409 h 1339211"/>
                <a:gd name="connsiteX9" fmla="*/ 99275 w 306850"/>
                <a:gd name="connsiteY9" fmla="*/ 906702 h 1339211"/>
                <a:gd name="connsiteX10" fmla="*/ 207575 w 306850"/>
                <a:gd name="connsiteY10" fmla="*/ 906702 h 1339211"/>
                <a:gd name="connsiteX11" fmla="*/ 207575 w 306850"/>
                <a:gd name="connsiteY11" fmla="*/ 852409 h 1339211"/>
                <a:gd name="connsiteX12" fmla="*/ 99275 w 306850"/>
                <a:gd name="connsiteY12" fmla="*/ 730427 h 1339211"/>
                <a:gd name="connsiteX13" fmla="*/ 99275 w 306850"/>
                <a:gd name="connsiteY13" fmla="*/ 784720 h 1339211"/>
                <a:gd name="connsiteX14" fmla="*/ 207575 w 306850"/>
                <a:gd name="connsiteY14" fmla="*/ 784720 h 1339211"/>
                <a:gd name="connsiteX15" fmla="*/ 207575 w 306850"/>
                <a:gd name="connsiteY15" fmla="*/ 730427 h 1339211"/>
                <a:gd name="connsiteX16" fmla="*/ 99275 w 306850"/>
                <a:gd name="connsiteY16" fmla="*/ 608446 h 1339211"/>
                <a:gd name="connsiteX17" fmla="*/ 99275 w 306850"/>
                <a:gd name="connsiteY17" fmla="*/ 662738 h 1339211"/>
                <a:gd name="connsiteX18" fmla="*/ 207575 w 306850"/>
                <a:gd name="connsiteY18" fmla="*/ 662738 h 1339211"/>
                <a:gd name="connsiteX19" fmla="*/ 207575 w 306850"/>
                <a:gd name="connsiteY19" fmla="*/ 608446 h 1339211"/>
                <a:gd name="connsiteX20" fmla="*/ 99275 w 306850"/>
                <a:gd name="connsiteY20" fmla="*/ 486464 h 1339211"/>
                <a:gd name="connsiteX21" fmla="*/ 99275 w 306850"/>
                <a:gd name="connsiteY21" fmla="*/ 540756 h 1339211"/>
                <a:gd name="connsiteX22" fmla="*/ 207575 w 306850"/>
                <a:gd name="connsiteY22" fmla="*/ 540756 h 1339211"/>
                <a:gd name="connsiteX23" fmla="*/ 207575 w 306850"/>
                <a:gd name="connsiteY23" fmla="*/ 486464 h 1339211"/>
                <a:gd name="connsiteX24" fmla="*/ 99275 w 306850"/>
                <a:gd name="connsiteY24" fmla="*/ 364482 h 1339211"/>
                <a:gd name="connsiteX25" fmla="*/ 99275 w 306850"/>
                <a:gd name="connsiteY25" fmla="*/ 418774 h 1339211"/>
                <a:gd name="connsiteX26" fmla="*/ 207575 w 306850"/>
                <a:gd name="connsiteY26" fmla="*/ 418774 h 1339211"/>
                <a:gd name="connsiteX27" fmla="*/ 207575 w 306850"/>
                <a:gd name="connsiteY27" fmla="*/ 364482 h 1339211"/>
                <a:gd name="connsiteX28" fmla="*/ 99275 w 306850"/>
                <a:gd name="connsiteY28" fmla="*/ 242500 h 1339211"/>
                <a:gd name="connsiteX29" fmla="*/ 99275 w 306850"/>
                <a:gd name="connsiteY29" fmla="*/ 296792 h 1339211"/>
                <a:gd name="connsiteX30" fmla="*/ 207575 w 306850"/>
                <a:gd name="connsiteY30" fmla="*/ 296792 h 1339211"/>
                <a:gd name="connsiteX31" fmla="*/ 207575 w 306850"/>
                <a:gd name="connsiteY31" fmla="*/ 242500 h 1339211"/>
                <a:gd name="connsiteX32" fmla="*/ 99275 w 306850"/>
                <a:gd name="connsiteY32" fmla="*/ 120518 h 1339211"/>
                <a:gd name="connsiteX33" fmla="*/ 99275 w 306850"/>
                <a:gd name="connsiteY33" fmla="*/ 174811 h 1339211"/>
                <a:gd name="connsiteX34" fmla="*/ 207575 w 306850"/>
                <a:gd name="connsiteY34" fmla="*/ 174811 h 1339211"/>
                <a:gd name="connsiteX35" fmla="*/ 207575 w 306850"/>
                <a:gd name="connsiteY35" fmla="*/ 120518 h 1339211"/>
                <a:gd name="connsiteX36" fmla="*/ 0 w 306850"/>
                <a:gd name="connsiteY36" fmla="*/ 0 h 1339211"/>
                <a:gd name="connsiteX37" fmla="*/ 306850 w 306850"/>
                <a:gd name="connsiteY37" fmla="*/ 0 h 1339211"/>
                <a:gd name="connsiteX38" fmla="*/ 306850 w 306850"/>
                <a:gd name="connsiteY38" fmla="*/ 1339211 h 1339211"/>
                <a:gd name="connsiteX39" fmla="*/ 0 w 306850"/>
                <a:gd name="connsiteY39" fmla="*/ 1339211 h 1339211"/>
                <a:gd name="connsiteX0" fmla="*/ 99275 w 306850"/>
                <a:gd name="connsiteY0" fmla="*/ 1277348 h 1520186"/>
                <a:gd name="connsiteX1" fmla="*/ 99275 w 306850"/>
                <a:gd name="connsiteY1" fmla="*/ 1331640 h 1520186"/>
                <a:gd name="connsiteX2" fmla="*/ 207575 w 306850"/>
                <a:gd name="connsiteY2" fmla="*/ 1331640 h 1520186"/>
                <a:gd name="connsiteX3" fmla="*/ 207575 w 306850"/>
                <a:gd name="connsiteY3" fmla="*/ 1277348 h 1520186"/>
                <a:gd name="connsiteX4" fmla="*/ 99275 w 306850"/>
                <a:gd name="connsiteY4" fmla="*/ 1277348 h 1520186"/>
                <a:gd name="connsiteX5" fmla="*/ 99275 w 306850"/>
                <a:gd name="connsiteY5" fmla="*/ 1155366 h 1520186"/>
                <a:gd name="connsiteX6" fmla="*/ 99275 w 306850"/>
                <a:gd name="connsiteY6" fmla="*/ 1209659 h 1520186"/>
                <a:gd name="connsiteX7" fmla="*/ 207575 w 306850"/>
                <a:gd name="connsiteY7" fmla="*/ 1209659 h 1520186"/>
                <a:gd name="connsiteX8" fmla="*/ 207575 w 306850"/>
                <a:gd name="connsiteY8" fmla="*/ 1155366 h 1520186"/>
                <a:gd name="connsiteX9" fmla="*/ 99275 w 306850"/>
                <a:gd name="connsiteY9" fmla="*/ 1155366 h 1520186"/>
                <a:gd name="connsiteX10" fmla="*/ 99275 w 306850"/>
                <a:gd name="connsiteY10" fmla="*/ 1033384 h 1520186"/>
                <a:gd name="connsiteX11" fmla="*/ 99275 w 306850"/>
                <a:gd name="connsiteY11" fmla="*/ 1087677 h 1520186"/>
                <a:gd name="connsiteX12" fmla="*/ 207575 w 306850"/>
                <a:gd name="connsiteY12" fmla="*/ 1087677 h 1520186"/>
                <a:gd name="connsiteX13" fmla="*/ 207575 w 306850"/>
                <a:gd name="connsiteY13" fmla="*/ 1033384 h 1520186"/>
                <a:gd name="connsiteX14" fmla="*/ 99275 w 306850"/>
                <a:gd name="connsiteY14" fmla="*/ 1033384 h 1520186"/>
                <a:gd name="connsiteX15" fmla="*/ 99275 w 306850"/>
                <a:gd name="connsiteY15" fmla="*/ 911402 h 1520186"/>
                <a:gd name="connsiteX16" fmla="*/ 99275 w 306850"/>
                <a:gd name="connsiteY16" fmla="*/ 965695 h 1520186"/>
                <a:gd name="connsiteX17" fmla="*/ 207575 w 306850"/>
                <a:gd name="connsiteY17" fmla="*/ 965695 h 1520186"/>
                <a:gd name="connsiteX18" fmla="*/ 207575 w 306850"/>
                <a:gd name="connsiteY18" fmla="*/ 911402 h 1520186"/>
                <a:gd name="connsiteX19" fmla="*/ 99275 w 306850"/>
                <a:gd name="connsiteY19" fmla="*/ 911402 h 1520186"/>
                <a:gd name="connsiteX20" fmla="*/ 99275 w 306850"/>
                <a:gd name="connsiteY20" fmla="*/ 789421 h 1520186"/>
                <a:gd name="connsiteX21" fmla="*/ 99275 w 306850"/>
                <a:gd name="connsiteY21" fmla="*/ 843713 h 1520186"/>
                <a:gd name="connsiteX22" fmla="*/ 207575 w 306850"/>
                <a:gd name="connsiteY22" fmla="*/ 843713 h 1520186"/>
                <a:gd name="connsiteX23" fmla="*/ 207575 w 306850"/>
                <a:gd name="connsiteY23" fmla="*/ 789421 h 1520186"/>
                <a:gd name="connsiteX24" fmla="*/ 99275 w 306850"/>
                <a:gd name="connsiteY24" fmla="*/ 789421 h 1520186"/>
                <a:gd name="connsiteX25" fmla="*/ 99275 w 306850"/>
                <a:gd name="connsiteY25" fmla="*/ 667439 h 1520186"/>
                <a:gd name="connsiteX26" fmla="*/ 99275 w 306850"/>
                <a:gd name="connsiteY26" fmla="*/ 721731 h 1520186"/>
                <a:gd name="connsiteX27" fmla="*/ 207575 w 306850"/>
                <a:gd name="connsiteY27" fmla="*/ 721731 h 1520186"/>
                <a:gd name="connsiteX28" fmla="*/ 207575 w 306850"/>
                <a:gd name="connsiteY28" fmla="*/ 667439 h 1520186"/>
                <a:gd name="connsiteX29" fmla="*/ 99275 w 306850"/>
                <a:gd name="connsiteY29" fmla="*/ 667439 h 1520186"/>
                <a:gd name="connsiteX30" fmla="*/ 99275 w 306850"/>
                <a:gd name="connsiteY30" fmla="*/ 545457 h 1520186"/>
                <a:gd name="connsiteX31" fmla="*/ 99275 w 306850"/>
                <a:gd name="connsiteY31" fmla="*/ 599749 h 1520186"/>
                <a:gd name="connsiteX32" fmla="*/ 207575 w 306850"/>
                <a:gd name="connsiteY32" fmla="*/ 599749 h 1520186"/>
                <a:gd name="connsiteX33" fmla="*/ 207575 w 306850"/>
                <a:gd name="connsiteY33" fmla="*/ 545457 h 1520186"/>
                <a:gd name="connsiteX34" fmla="*/ 99275 w 306850"/>
                <a:gd name="connsiteY34" fmla="*/ 545457 h 1520186"/>
                <a:gd name="connsiteX35" fmla="*/ 99275 w 306850"/>
                <a:gd name="connsiteY35" fmla="*/ 423475 h 1520186"/>
                <a:gd name="connsiteX36" fmla="*/ 99275 w 306850"/>
                <a:gd name="connsiteY36" fmla="*/ 477767 h 1520186"/>
                <a:gd name="connsiteX37" fmla="*/ 207575 w 306850"/>
                <a:gd name="connsiteY37" fmla="*/ 477767 h 1520186"/>
                <a:gd name="connsiteX38" fmla="*/ 207575 w 306850"/>
                <a:gd name="connsiteY38" fmla="*/ 423475 h 1520186"/>
                <a:gd name="connsiteX39" fmla="*/ 99275 w 306850"/>
                <a:gd name="connsiteY39" fmla="*/ 423475 h 1520186"/>
                <a:gd name="connsiteX40" fmla="*/ 99275 w 306850"/>
                <a:gd name="connsiteY40" fmla="*/ 301493 h 1520186"/>
                <a:gd name="connsiteX41" fmla="*/ 99275 w 306850"/>
                <a:gd name="connsiteY41" fmla="*/ 355786 h 1520186"/>
                <a:gd name="connsiteX42" fmla="*/ 207575 w 306850"/>
                <a:gd name="connsiteY42" fmla="*/ 355786 h 1520186"/>
                <a:gd name="connsiteX43" fmla="*/ 207575 w 306850"/>
                <a:gd name="connsiteY43" fmla="*/ 301493 h 1520186"/>
                <a:gd name="connsiteX44" fmla="*/ 99275 w 306850"/>
                <a:gd name="connsiteY44" fmla="*/ 301493 h 1520186"/>
                <a:gd name="connsiteX45" fmla="*/ 0 w 306850"/>
                <a:gd name="connsiteY45" fmla="*/ 180975 h 1520186"/>
                <a:gd name="connsiteX46" fmla="*/ 297325 w 306850"/>
                <a:gd name="connsiteY46" fmla="*/ 0 h 1520186"/>
                <a:gd name="connsiteX47" fmla="*/ 306850 w 306850"/>
                <a:gd name="connsiteY47" fmla="*/ 1520186 h 1520186"/>
                <a:gd name="connsiteX48" fmla="*/ 0 w 306850"/>
                <a:gd name="connsiteY48" fmla="*/ 1520186 h 1520186"/>
                <a:gd name="connsiteX49" fmla="*/ 0 w 306850"/>
                <a:gd name="connsiteY49" fmla="*/ 180975 h 15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850" h="1520186">
                  <a:moveTo>
                    <a:pt x="99275" y="1277348"/>
                  </a:moveTo>
                  <a:lnTo>
                    <a:pt x="99275" y="1331640"/>
                  </a:lnTo>
                  <a:lnTo>
                    <a:pt x="207575" y="1331640"/>
                  </a:lnTo>
                  <a:lnTo>
                    <a:pt x="207575" y="1277348"/>
                  </a:lnTo>
                  <a:lnTo>
                    <a:pt x="99275" y="1277348"/>
                  </a:lnTo>
                  <a:close/>
                  <a:moveTo>
                    <a:pt x="99275" y="1155366"/>
                  </a:moveTo>
                  <a:lnTo>
                    <a:pt x="99275" y="1209659"/>
                  </a:lnTo>
                  <a:lnTo>
                    <a:pt x="207575" y="1209659"/>
                  </a:lnTo>
                  <a:lnTo>
                    <a:pt x="207575" y="1155366"/>
                  </a:lnTo>
                  <a:lnTo>
                    <a:pt x="99275" y="1155366"/>
                  </a:lnTo>
                  <a:close/>
                  <a:moveTo>
                    <a:pt x="99275" y="1033384"/>
                  </a:moveTo>
                  <a:lnTo>
                    <a:pt x="99275" y="1087677"/>
                  </a:lnTo>
                  <a:lnTo>
                    <a:pt x="207575" y="1087677"/>
                  </a:lnTo>
                  <a:lnTo>
                    <a:pt x="207575" y="1033384"/>
                  </a:lnTo>
                  <a:lnTo>
                    <a:pt x="99275" y="1033384"/>
                  </a:lnTo>
                  <a:close/>
                  <a:moveTo>
                    <a:pt x="99275" y="911402"/>
                  </a:moveTo>
                  <a:lnTo>
                    <a:pt x="99275" y="965695"/>
                  </a:lnTo>
                  <a:lnTo>
                    <a:pt x="207575" y="965695"/>
                  </a:lnTo>
                  <a:lnTo>
                    <a:pt x="207575" y="911402"/>
                  </a:lnTo>
                  <a:lnTo>
                    <a:pt x="99275" y="911402"/>
                  </a:lnTo>
                  <a:close/>
                  <a:moveTo>
                    <a:pt x="99275" y="789421"/>
                  </a:moveTo>
                  <a:lnTo>
                    <a:pt x="99275" y="843713"/>
                  </a:lnTo>
                  <a:lnTo>
                    <a:pt x="207575" y="843713"/>
                  </a:lnTo>
                  <a:lnTo>
                    <a:pt x="207575" y="789421"/>
                  </a:lnTo>
                  <a:lnTo>
                    <a:pt x="99275" y="789421"/>
                  </a:lnTo>
                  <a:close/>
                  <a:moveTo>
                    <a:pt x="99275" y="667439"/>
                  </a:moveTo>
                  <a:lnTo>
                    <a:pt x="99275" y="721731"/>
                  </a:lnTo>
                  <a:lnTo>
                    <a:pt x="207575" y="721731"/>
                  </a:lnTo>
                  <a:lnTo>
                    <a:pt x="207575" y="667439"/>
                  </a:lnTo>
                  <a:lnTo>
                    <a:pt x="99275" y="667439"/>
                  </a:lnTo>
                  <a:close/>
                  <a:moveTo>
                    <a:pt x="99275" y="545457"/>
                  </a:moveTo>
                  <a:lnTo>
                    <a:pt x="99275" y="599749"/>
                  </a:lnTo>
                  <a:lnTo>
                    <a:pt x="207575" y="599749"/>
                  </a:lnTo>
                  <a:lnTo>
                    <a:pt x="207575" y="545457"/>
                  </a:lnTo>
                  <a:lnTo>
                    <a:pt x="99275" y="545457"/>
                  </a:lnTo>
                  <a:close/>
                  <a:moveTo>
                    <a:pt x="99275" y="423475"/>
                  </a:moveTo>
                  <a:lnTo>
                    <a:pt x="99275" y="477767"/>
                  </a:lnTo>
                  <a:lnTo>
                    <a:pt x="207575" y="477767"/>
                  </a:lnTo>
                  <a:lnTo>
                    <a:pt x="207575" y="423475"/>
                  </a:lnTo>
                  <a:lnTo>
                    <a:pt x="99275" y="423475"/>
                  </a:lnTo>
                  <a:close/>
                  <a:moveTo>
                    <a:pt x="99275" y="301493"/>
                  </a:moveTo>
                  <a:lnTo>
                    <a:pt x="99275" y="355786"/>
                  </a:lnTo>
                  <a:lnTo>
                    <a:pt x="207575" y="355786"/>
                  </a:lnTo>
                  <a:lnTo>
                    <a:pt x="207575" y="301493"/>
                  </a:lnTo>
                  <a:lnTo>
                    <a:pt x="99275" y="301493"/>
                  </a:lnTo>
                  <a:close/>
                  <a:moveTo>
                    <a:pt x="0" y="180975"/>
                  </a:moveTo>
                  <a:lnTo>
                    <a:pt x="297325" y="0"/>
                  </a:lnTo>
                  <a:lnTo>
                    <a:pt x="306850" y="1520186"/>
                  </a:lnTo>
                  <a:lnTo>
                    <a:pt x="0" y="1520186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FA71455-07A1-4F21-87E0-9E14427D07BE}"/>
                </a:ext>
              </a:extLst>
            </p:cNvPr>
            <p:cNvSpPr/>
            <p:nvPr/>
          </p:nvSpPr>
          <p:spPr>
            <a:xfrm>
              <a:off x="4291147" y="2164683"/>
              <a:ext cx="300411" cy="1590168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590168">
                  <a:moveTo>
                    <a:pt x="99275" y="1342636"/>
                  </a:moveTo>
                  <a:lnTo>
                    <a:pt x="99275" y="1396929"/>
                  </a:lnTo>
                  <a:lnTo>
                    <a:pt x="207576" y="1396929"/>
                  </a:lnTo>
                  <a:lnTo>
                    <a:pt x="207576" y="1342636"/>
                  </a:lnTo>
                  <a:lnTo>
                    <a:pt x="99275" y="1342636"/>
                  </a:lnTo>
                  <a:close/>
                  <a:moveTo>
                    <a:pt x="99275" y="1220654"/>
                  </a:moveTo>
                  <a:lnTo>
                    <a:pt x="99275" y="1274947"/>
                  </a:lnTo>
                  <a:lnTo>
                    <a:pt x="207576" y="1274947"/>
                  </a:lnTo>
                  <a:lnTo>
                    <a:pt x="207576" y="1220654"/>
                  </a:lnTo>
                  <a:lnTo>
                    <a:pt x="99275" y="1220654"/>
                  </a:lnTo>
                  <a:close/>
                  <a:moveTo>
                    <a:pt x="99275" y="1098673"/>
                  </a:moveTo>
                  <a:lnTo>
                    <a:pt x="99275" y="1152965"/>
                  </a:lnTo>
                  <a:lnTo>
                    <a:pt x="207576" y="1152965"/>
                  </a:lnTo>
                  <a:lnTo>
                    <a:pt x="207576" y="1098673"/>
                  </a:lnTo>
                  <a:lnTo>
                    <a:pt x="99275" y="1098673"/>
                  </a:lnTo>
                  <a:close/>
                  <a:moveTo>
                    <a:pt x="99275" y="976691"/>
                  </a:moveTo>
                  <a:lnTo>
                    <a:pt x="99275" y="1030983"/>
                  </a:lnTo>
                  <a:lnTo>
                    <a:pt x="207576" y="1030983"/>
                  </a:lnTo>
                  <a:lnTo>
                    <a:pt x="207576" y="976691"/>
                  </a:lnTo>
                  <a:lnTo>
                    <a:pt x="99275" y="976691"/>
                  </a:lnTo>
                  <a:close/>
                  <a:moveTo>
                    <a:pt x="99275" y="854709"/>
                  </a:moveTo>
                  <a:lnTo>
                    <a:pt x="99275" y="909001"/>
                  </a:lnTo>
                  <a:lnTo>
                    <a:pt x="207576" y="909001"/>
                  </a:lnTo>
                  <a:lnTo>
                    <a:pt x="207576" y="854709"/>
                  </a:lnTo>
                  <a:lnTo>
                    <a:pt x="99275" y="854709"/>
                  </a:lnTo>
                  <a:close/>
                  <a:moveTo>
                    <a:pt x="99275" y="732727"/>
                  </a:moveTo>
                  <a:lnTo>
                    <a:pt x="99275" y="787019"/>
                  </a:lnTo>
                  <a:lnTo>
                    <a:pt x="207576" y="787019"/>
                  </a:lnTo>
                  <a:lnTo>
                    <a:pt x="207576" y="732727"/>
                  </a:lnTo>
                  <a:lnTo>
                    <a:pt x="99275" y="732727"/>
                  </a:lnTo>
                  <a:close/>
                  <a:moveTo>
                    <a:pt x="99275" y="610745"/>
                  </a:moveTo>
                  <a:lnTo>
                    <a:pt x="99275" y="665038"/>
                  </a:lnTo>
                  <a:lnTo>
                    <a:pt x="207576" y="665038"/>
                  </a:lnTo>
                  <a:lnTo>
                    <a:pt x="207576" y="610745"/>
                  </a:lnTo>
                  <a:lnTo>
                    <a:pt x="99275" y="610745"/>
                  </a:lnTo>
                  <a:close/>
                  <a:moveTo>
                    <a:pt x="99275" y="488763"/>
                  </a:moveTo>
                  <a:lnTo>
                    <a:pt x="99275" y="543056"/>
                  </a:lnTo>
                  <a:lnTo>
                    <a:pt x="207576" y="543056"/>
                  </a:lnTo>
                  <a:lnTo>
                    <a:pt x="207576" y="488763"/>
                  </a:lnTo>
                  <a:lnTo>
                    <a:pt x="99275" y="488763"/>
                  </a:lnTo>
                  <a:close/>
                  <a:moveTo>
                    <a:pt x="0" y="0"/>
                  </a:moveTo>
                  <a:lnTo>
                    <a:pt x="306851" y="371475"/>
                  </a:lnTo>
                  <a:lnTo>
                    <a:pt x="306851" y="1590168"/>
                  </a:lnTo>
                  <a:lnTo>
                    <a:pt x="0" y="1590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5016AA4-C50E-4E94-A238-8C09CD3C3B26}"/>
                </a:ext>
              </a:extLst>
            </p:cNvPr>
            <p:cNvSpPr/>
            <p:nvPr/>
          </p:nvSpPr>
          <p:spPr>
            <a:xfrm>
              <a:off x="8486617" y="2597309"/>
              <a:ext cx="248377" cy="1157542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  <a:gd name="connsiteX0" fmla="*/ 99275 w 306851"/>
                <a:gd name="connsiteY0" fmla="*/ 1152513 h 1400045"/>
                <a:gd name="connsiteX1" fmla="*/ 99275 w 306851"/>
                <a:gd name="connsiteY1" fmla="*/ 1206806 h 1400045"/>
                <a:gd name="connsiteX2" fmla="*/ 207576 w 306851"/>
                <a:gd name="connsiteY2" fmla="*/ 1206806 h 1400045"/>
                <a:gd name="connsiteX3" fmla="*/ 207576 w 306851"/>
                <a:gd name="connsiteY3" fmla="*/ 1152513 h 1400045"/>
                <a:gd name="connsiteX4" fmla="*/ 99275 w 306851"/>
                <a:gd name="connsiteY4" fmla="*/ 1152513 h 1400045"/>
                <a:gd name="connsiteX5" fmla="*/ 99275 w 306851"/>
                <a:gd name="connsiteY5" fmla="*/ 1030531 h 1400045"/>
                <a:gd name="connsiteX6" fmla="*/ 99275 w 306851"/>
                <a:gd name="connsiteY6" fmla="*/ 1084824 h 1400045"/>
                <a:gd name="connsiteX7" fmla="*/ 207576 w 306851"/>
                <a:gd name="connsiteY7" fmla="*/ 1084824 h 1400045"/>
                <a:gd name="connsiteX8" fmla="*/ 207576 w 306851"/>
                <a:gd name="connsiteY8" fmla="*/ 1030531 h 1400045"/>
                <a:gd name="connsiteX9" fmla="*/ 99275 w 306851"/>
                <a:gd name="connsiteY9" fmla="*/ 1030531 h 1400045"/>
                <a:gd name="connsiteX10" fmla="*/ 99275 w 306851"/>
                <a:gd name="connsiteY10" fmla="*/ 908550 h 1400045"/>
                <a:gd name="connsiteX11" fmla="*/ 99275 w 306851"/>
                <a:gd name="connsiteY11" fmla="*/ 962842 h 1400045"/>
                <a:gd name="connsiteX12" fmla="*/ 207576 w 306851"/>
                <a:gd name="connsiteY12" fmla="*/ 962842 h 1400045"/>
                <a:gd name="connsiteX13" fmla="*/ 207576 w 306851"/>
                <a:gd name="connsiteY13" fmla="*/ 908550 h 1400045"/>
                <a:gd name="connsiteX14" fmla="*/ 99275 w 306851"/>
                <a:gd name="connsiteY14" fmla="*/ 908550 h 1400045"/>
                <a:gd name="connsiteX15" fmla="*/ 99275 w 306851"/>
                <a:gd name="connsiteY15" fmla="*/ 786568 h 1400045"/>
                <a:gd name="connsiteX16" fmla="*/ 99275 w 306851"/>
                <a:gd name="connsiteY16" fmla="*/ 840860 h 1400045"/>
                <a:gd name="connsiteX17" fmla="*/ 207576 w 306851"/>
                <a:gd name="connsiteY17" fmla="*/ 840860 h 1400045"/>
                <a:gd name="connsiteX18" fmla="*/ 207576 w 306851"/>
                <a:gd name="connsiteY18" fmla="*/ 786568 h 1400045"/>
                <a:gd name="connsiteX19" fmla="*/ 99275 w 306851"/>
                <a:gd name="connsiteY19" fmla="*/ 786568 h 1400045"/>
                <a:gd name="connsiteX20" fmla="*/ 99275 w 306851"/>
                <a:gd name="connsiteY20" fmla="*/ 664586 h 1400045"/>
                <a:gd name="connsiteX21" fmla="*/ 99275 w 306851"/>
                <a:gd name="connsiteY21" fmla="*/ 718878 h 1400045"/>
                <a:gd name="connsiteX22" fmla="*/ 207576 w 306851"/>
                <a:gd name="connsiteY22" fmla="*/ 718878 h 1400045"/>
                <a:gd name="connsiteX23" fmla="*/ 207576 w 306851"/>
                <a:gd name="connsiteY23" fmla="*/ 664586 h 1400045"/>
                <a:gd name="connsiteX24" fmla="*/ 99275 w 306851"/>
                <a:gd name="connsiteY24" fmla="*/ 664586 h 1400045"/>
                <a:gd name="connsiteX25" fmla="*/ 99275 w 306851"/>
                <a:gd name="connsiteY25" fmla="*/ 542604 h 1400045"/>
                <a:gd name="connsiteX26" fmla="*/ 99275 w 306851"/>
                <a:gd name="connsiteY26" fmla="*/ 596896 h 1400045"/>
                <a:gd name="connsiteX27" fmla="*/ 207576 w 306851"/>
                <a:gd name="connsiteY27" fmla="*/ 596896 h 1400045"/>
                <a:gd name="connsiteX28" fmla="*/ 207576 w 306851"/>
                <a:gd name="connsiteY28" fmla="*/ 542604 h 1400045"/>
                <a:gd name="connsiteX29" fmla="*/ 99275 w 306851"/>
                <a:gd name="connsiteY29" fmla="*/ 542604 h 1400045"/>
                <a:gd name="connsiteX30" fmla="*/ 99275 w 306851"/>
                <a:gd name="connsiteY30" fmla="*/ 420622 h 1400045"/>
                <a:gd name="connsiteX31" fmla="*/ 99275 w 306851"/>
                <a:gd name="connsiteY31" fmla="*/ 474915 h 1400045"/>
                <a:gd name="connsiteX32" fmla="*/ 207576 w 306851"/>
                <a:gd name="connsiteY32" fmla="*/ 474915 h 1400045"/>
                <a:gd name="connsiteX33" fmla="*/ 207576 w 306851"/>
                <a:gd name="connsiteY33" fmla="*/ 420622 h 1400045"/>
                <a:gd name="connsiteX34" fmla="*/ 99275 w 306851"/>
                <a:gd name="connsiteY34" fmla="*/ 420622 h 1400045"/>
                <a:gd name="connsiteX35" fmla="*/ 99275 w 306851"/>
                <a:gd name="connsiteY35" fmla="*/ 298640 h 1400045"/>
                <a:gd name="connsiteX36" fmla="*/ 99275 w 306851"/>
                <a:gd name="connsiteY36" fmla="*/ 352933 h 1400045"/>
                <a:gd name="connsiteX37" fmla="*/ 207576 w 306851"/>
                <a:gd name="connsiteY37" fmla="*/ 352933 h 1400045"/>
                <a:gd name="connsiteX38" fmla="*/ 207576 w 306851"/>
                <a:gd name="connsiteY38" fmla="*/ 298640 h 1400045"/>
                <a:gd name="connsiteX39" fmla="*/ 99275 w 306851"/>
                <a:gd name="connsiteY39" fmla="*/ 298640 h 1400045"/>
                <a:gd name="connsiteX40" fmla="*/ 0 w 306851"/>
                <a:gd name="connsiteY40" fmla="*/ 0 h 1400045"/>
                <a:gd name="connsiteX41" fmla="*/ 306851 w 306851"/>
                <a:gd name="connsiteY41" fmla="*/ 181352 h 1400045"/>
                <a:gd name="connsiteX42" fmla="*/ 306851 w 306851"/>
                <a:gd name="connsiteY42" fmla="*/ 1400045 h 1400045"/>
                <a:gd name="connsiteX43" fmla="*/ 0 w 306851"/>
                <a:gd name="connsiteY43" fmla="*/ 1400045 h 1400045"/>
                <a:gd name="connsiteX44" fmla="*/ 0 w 306851"/>
                <a:gd name="connsiteY44" fmla="*/ 0 h 140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400045">
                  <a:moveTo>
                    <a:pt x="99275" y="1152513"/>
                  </a:moveTo>
                  <a:lnTo>
                    <a:pt x="99275" y="1206806"/>
                  </a:lnTo>
                  <a:lnTo>
                    <a:pt x="207576" y="1206806"/>
                  </a:lnTo>
                  <a:lnTo>
                    <a:pt x="207576" y="1152513"/>
                  </a:lnTo>
                  <a:lnTo>
                    <a:pt x="99275" y="1152513"/>
                  </a:lnTo>
                  <a:close/>
                  <a:moveTo>
                    <a:pt x="99275" y="1030531"/>
                  </a:moveTo>
                  <a:lnTo>
                    <a:pt x="99275" y="1084824"/>
                  </a:lnTo>
                  <a:lnTo>
                    <a:pt x="207576" y="1084824"/>
                  </a:lnTo>
                  <a:lnTo>
                    <a:pt x="207576" y="1030531"/>
                  </a:lnTo>
                  <a:lnTo>
                    <a:pt x="99275" y="1030531"/>
                  </a:lnTo>
                  <a:close/>
                  <a:moveTo>
                    <a:pt x="99275" y="908550"/>
                  </a:moveTo>
                  <a:lnTo>
                    <a:pt x="99275" y="962842"/>
                  </a:lnTo>
                  <a:lnTo>
                    <a:pt x="207576" y="962842"/>
                  </a:lnTo>
                  <a:lnTo>
                    <a:pt x="207576" y="908550"/>
                  </a:lnTo>
                  <a:lnTo>
                    <a:pt x="99275" y="908550"/>
                  </a:lnTo>
                  <a:close/>
                  <a:moveTo>
                    <a:pt x="99275" y="786568"/>
                  </a:moveTo>
                  <a:lnTo>
                    <a:pt x="99275" y="840860"/>
                  </a:lnTo>
                  <a:lnTo>
                    <a:pt x="207576" y="840860"/>
                  </a:lnTo>
                  <a:lnTo>
                    <a:pt x="207576" y="786568"/>
                  </a:lnTo>
                  <a:lnTo>
                    <a:pt x="99275" y="786568"/>
                  </a:lnTo>
                  <a:close/>
                  <a:moveTo>
                    <a:pt x="99275" y="664586"/>
                  </a:moveTo>
                  <a:lnTo>
                    <a:pt x="99275" y="718878"/>
                  </a:lnTo>
                  <a:lnTo>
                    <a:pt x="207576" y="718878"/>
                  </a:lnTo>
                  <a:lnTo>
                    <a:pt x="207576" y="664586"/>
                  </a:lnTo>
                  <a:lnTo>
                    <a:pt x="99275" y="664586"/>
                  </a:lnTo>
                  <a:close/>
                  <a:moveTo>
                    <a:pt x="99275" y="542604"/>
                  </a:moveTo>
                  <a:lnTo>
                    <a:pt x="99275" y="596896"/>
                  </a:lnTo>
                  <a:lnTo>
                    <a:pt x="207576" y="596896"/>
                  </a:lnTo>
                  <a:lnTo>
                    <a:pt x="207576" y="542604"/>
                  </a:lnTo>
                  <a:lnTo>
                    <a:pt x="99275" y="542604"/>
                  </a:lnTo>
                  <a:close/>
                  <a:moveTo>
                    <a:pt x="99275" y="420622"/>
                  </a:moveTo>
                  <a:lnTo>
                    <a:pt x="99275" y="474915"/>
                  </a:lnTo>
                  <a:lnTo>
                    <a:pt x="207576" y="474915"/>
                  </a:lnTo>
                  <a:lnTo>
                    <a:pt x="207576" y="420622"/>
                  </a:lnTo>
                  <a:lnTo>
                    <a:pt x="99275" y="420622"/>
                  </a:lnTo>
                  <a:close/>
                  <a:moveTo>
                    <a:pt x="99275" y="298640"/>
                  </a:moveTo>
                  <a:lnTo>
                    <a:pt x="99275" y="352933"/>
                  </a:lnTo>
                  <a:lnTo>
                    <a:pt x="207576" y="352933"/>
                  </a:lnTo>
                  <a:lnTo>
                    <a:pt x="207576" y="298640"/>
                  </a:lnTo>
                  <a:lnTo>
                    <a:pt x="99275" y="298640"/>
                  </a:lnTo>
                  <a:close/>
                  <a:moveTo>
                    <a:pt x="0" y="0"/>
                  </a:moveTo>
                  <a:lnTo>
                    <a:pt x="306851" y="181352"/>
                  </a:lnTo>
                  <a:lnTo>
                    <a:pt x="306851" y="1400045"/>
                  </a:lnTo>
                  <a:lnTo>
                    <a:pt x="0" y="1400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81C78CA-E12A-4358-A209-76E10566621F}"/>
                </a:ext>
              </a:extLst>
            </p:cNvPr>
            <p:cNvSpPr/>
            <p:nvPr/>
          </p:nvSpPr>
          <p:spPr>
            <a:xfrm flipH="1">
              <a:off x="3387275" y="2734432"/>
              <a:ext cx="351859" cy="1020419"/>
            </a:xfrm>
            <a:custGeom>
              <a:avLst/>
              <a:gdLst>
                <a:gd name="connsiteX0" fmla="*/ 159201 w 408118"/>
                <a:gd name="connsiteY0" fmla="*/ 578755 h 1158732"/>
                <a:gd name="connsiteX1" fmla="*/ 159201 w 408118"/>
                <a:gd name="connsiteY1" fmla="*/ 665832 h 1158732"/>
                <a:gd name="connsiteX2" fmla="*/ 248917 w 408118"/>
                <a:gd name="connsiteY2" fmla="*/ 665832 h 1158732"/>
                <a:gd name="connsiteX3" fmla="*/ 248917 w 408118"/>
                <a:gd name="connsiteY3" fmla="*/ 578755 h 1158732"/>
                <a:gd name="connsiteX4" fmla="*/ 159201 w 408118"/>
                <a:gd name="connsiteY4" fmla="*/ 578755 h 1158732"/>
                <a:gd name="connsiteX5" fmla="*/ 278823 w 408118"/>
                <a:gd name="connsiteY5" fmla="*/ 576996 h 1158732"/>
                <a:gd name="connsiteX6" fmla="*/ 278823 w 408118"/>
                <a:gd name="connsiteY6" fmla="*/ 664073 h 1158732"/>
                <a:gd name="connsiteX7" fmla="*/ 365020 w 408118"/>
                <a:gd name="connsiteY7" fmla="*/ 664073 h 1158732"/>
                <a:gd name="connsiteX8" fmla="*/ 365020 w 408118"/>
                <a:gd name="connsiteY8" fmla="*/ 576996 h 1158732"/>
                <a:gd name="connsiteX9" fmla="*/ 278823 w 408118"/>
                <a:gd name="connsiteY9" fmla="*/ 576996 h 1158732"/>
                <a:gd name="connsiteX10" fmla="*/ 43979 w 408118"/>
                <a:gd name="connsiteY10" fmla="*/ 576996 h 1158732"/>
                <a:gd name="connsiteX11" fmla="*/ 43979 w 408118"/>
                <a:gd name="connsiteY11" fmla="*/ 664952 h 1158732"/>
                <a:gd name="connsiteX12" fmla="*/ 131935 w 408118"/>
                <a:gd name="connsiteY12" fmla="*/ 665832 h 1158732"/>
                <a:gd name="connsiteX13" fmla="*/ 132814 w 408118"/>
                <a:gd name="connsiteY13" fmla="*/ 576996 h 1158732"/>
                <a:gd name="connsiteX14" fmla="*/ 43979 w 408118"/>
                <a:gd name="connsiteY14" fmla="*/ 576996 h 1158732"/>
                <a:gd name="connsiteX15" fmla="*/ 160960 w 408118"/>
                <a:gd name="connsiteY15" fmla="*/ 449459 h 1158732"/>
                <a:gd name="connsiteX16" fmla="*/ 160960 w 408118"/>
                <a:gd name="connsiteY16" fmla="*/ 539174 h 1158732"/>
                <a:gd name="connsiteX17" fmla="*/ 248917 w 408118"/>
                <a:gd name="connsiteY17" fmla="*/ 539174 h 1158732"/>
                <a:gd name="connsiteX18" fmla="*/ 248917 w 408118"/>
                <a:gd name="connsiteY18" fmla="*/ 449459 h 1158732"/>
                <a:gd name="connsiteX19" fmla="*/ 160960 w 408118"/>
                <a:gd name="connsiteY19" fmla="*/ 449459 h 1158732"/>
                <a:gd name="connsiteX20" fmla="*/ 44858 w 408118"/>
                <a:gd name="connsiteY20" fmla="*/ 449459 h 1158732"/>
                <a:gd name="connsiteX21" fmla="*/ 44858 w 408118"/>
                <a:gd name="connsiteY21" fmla="*/ 539174 h 1158732"/>
                <a:gd name="connsiteX22" fmla="*/ 131935 w 408118"/>
                <a:gd name="connsiteY22" fmla="*/ 539174 h 1158732"/>
                <a:gd name="connsiteX23" fmla="*/ 131935 w 408118"/>
                <a:gd name="connsiteY23" fmla="*/ 449459 h 1158732"/>
                <a:gd name="connsiteX24" fmla="*/ 44858 w 408118"/>
                <a:gd name="connsiteY24" fmla="*/ 449459 h 1158732"/>
                <a:gd name="connsiteX25" fmla="*/ 278823 w 408118"/>
                <a:gd name="connsiteY25" fmla="*/ 448579 h 1158732"/>
                <a:gd name="connsiteX26" fmla="*/ 278823 w 408118"/>
                <a:gd name="connsiteY26" fmla="*/ 538295 h 1158732"/>
                <a:gd name="connsiteX27" fmla="*/ 365020 w 408118"/>
                <a:gd name="connsiteY27" fmla="*/ 538295 h 1158732"/>
                <a:gd name="connsiteX28" fmla="*/ 365020 w 408118"/>
                <a:gd name="connsiteY28" fmla="*/ 448579 h 1158732"/>
                <a:gd name="connsiteX29" fmla="*/ 278823 w 408118"/>
                <a:gd name="connsiteY29" fmla="*/ 448579 h 1158732"/>
                <a:gd name="connsiteX30" fmla="*/ 277943 w 408118"/>
                <a:gd name="connsiteY30" fmla="*/ 318403 h 1158732"/>
                <a:gd name="connsiteX31" fmla="*/ 277943 w 408118"/>
                <a:gd name="connsiteY31" fmla="*/ 408999 h 1158732"/>
                <a:gd name="connsiteX32" fmla="*/ 366779 w 408118"/>
                <a:gd name="connsiteY32" fmla="*/ 408999 h 1158732"/>
                <a:gd name="connsiteX33" fmla="*/ 366779 w 408118"/>
                <a:gd name="connsiteY33" fmla="*/ 318403 h 1158732"/>
                <a:gd name="connsiteX34" fmla="*/ 277943 w 408118"/>
                <a:gd name="connsiteY34" fmla="*/ 318403 h 1158732"/>
                <a:gd name="connsiteX35" fmla="*/ 159201 w 408118"/>
                <a:gd name="connsiteY35" fmla="*/ 318403 h 1158732"/>
                <a:gd name="connsiteX36" fmla="*/ 159201 w 408118"/>
                <a:gd name="connsiteY36" fmla="*/ 407239 h 1158732"/>
                <a:gd name="connsiteX37" fmla="*/ 249797 w 408118"/>
                <a:gd name="connsiteY37" fmla="*/ 407239 h 1158732"/>
                <a:gd name="connsiteX38" fmla="*/ 249797 w 408118"/>
                <a:gd name="connsiteY38" fmla="*/ 318403 h 1158732"/>
                <a:gd name="connsiteX39" fmla="*/ 159201 w 408118"/>
                <a:gd name="connsiteY39" fmla="*/ 318403 h 1158732"/>
                <a:gd name="connsiteX40" fmla="*/ 43979 w 408118"/>
                <a:gd name="connsiteY40" fmla="*/ 318403 h 1158732"/>
                <a:gd name="connsiteX41" fmla="*/ 43979 w 408118"/>
                <a:gd name="connsiteY41" fmla="*/ 408119 h 1158732"/>
                <a:gd name="connsiteX42" fmla="*/ 131935 w 408118"/>
                <a:gd name="connsiteY42" fmla="*/ 408119 h 1158732"/>
                <a:gd name="connsiteX43" fmla="*/ 131935 w 408118"/>
                <a:gd name="connsiteY43" fmla="*/ 318403 h 1158732"/>
                <a:gd name="connsiteX44" fmla="*/ 43979 w 408118"/>
                <a:gd name="connsiteY44" fmla="*/ 318403 h 1158732"/>
                <a:gd name="connsiteX45" fmla="*/ 43098 w 408118"/>
                <a:gd name="connsiteY45" fmla="*/ 187348 h 1158732"/>
                <a:gd name="connsiteX46" fmla="*/ 43098 w 408118"/>
                <a:gd name="connsiteY46" fmla="*/ 279702 h 1158732"/>
                <a:gd name="connsiteX47" fmla="*/ 132814 w 408118"/>
                <a:gd name="connsiteY47" fmla="*/ 279702 h 1158732"/>
                <a:gd name="connsiteX48" fmla="*/ 132814 w 408118"/>
                <a:gd name="connsiteY48" fmla="*/ 187348 h 1158732"/>
                <a:gd name="connsiteX49" fmla="*/ 43098 w 408118"/>
                <a:gd name="connsiteY49" fmla="*/ 187348 h 1158732"/>
                <a:gd name="connsiteX50" fmla="*/ 43979 w 408118"/>
                <a:gd name="connsiteY50" fmla="*/ 60690 h 1158732"/>
                <a:gd name="connsiteX51" fmla="*/ 43979 w 408118"/>
                <a:gd name="connsiteY51" fmla="*/ 152166 h 1158732"/>
                <a:gd name="connsiteX52" fmla="*/ 133694 w 408118"/>
                <a:gd name="connsiteY52" fmla="*/ 152166 h 1158732"/>
                <a:gd name="connsiteX53" fmla="*/ 133694 w 408118"/>
                <a:gd name="connsiteY53" fmla="*/ 60690 h 1158732"/>
                <a:gd name="connsiteX54" fmla="*/ 43979 w 408118"/>
                <a:gd name="connsiteY54" fmla="*/ 60690 h 1158732"/>
                <a:gd name="connsiteX55" fmla="*/ 0 w 408118"/>
                <a:gd name="connsiteY55" fmla="*/ 0 h 1158732"/>
                <a:gd name="connsiteX56" fmla="*/ 155702 w 408118"/>
                <a:gd name="connsiteY56" fmla="*/ 0 h 1158732"/>
                <a:gd name="connsiteX57" fmla="*/ 155702 w 408118"/>
                <a:gd name="connsiteY57" fmla="*/ 281913 h 1158732"/>
                <a:gd name="connsiteX58" fmla="*/ 277943 w 408118"/>
                <a:gd name="connsiteY58" fmla="*/ 281913 h 1158732"/>
                <a:gd name="connsiteX59" fmla="*/ 277943 w 408118"/>
                <a:gd name="connsiteY59" fmla="*/ 282341 h 1158732"/>
                <a:gd name="connsiteX60" fmla="*/ 366779 w 408118"/>
                <a:gd name="connsiteY60" fmla="*/ 282341 h 1158732"/>
                <a:gd name="connsiteX61" fmla="*/ 366779 w 408118"/>
                <a:gd name="connsiteY61" fmla="*/ 281913 h 1158732"/>
                <a:gd name="connsiteX62" fmla="*/ 408118 w 408118"/>
                <a:gd name="connsiteY62" fmla="*/ 281913 h 1158732"/>
                <a:gd name="connsiteX63" fmla="*/ 408118 w 408118"/>
                <a:gd name="connsiteY63" fmla="*/ 1158732 h 1158732"/>
                <a:gd name="connsiteX64" fmla="*/ 0 w 408118"/>
                <a:gd name="connsiteY64" fmla="*/ 1158732 h 11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8118" h="1158732">
                  <a:moveTo>
                    <a:pt x="159201" y="578755"/>
                  </a:moveTo>
                  <a:cubicBezTo>
                    <a:pt x="159201" y="608660"/>
                    <a:pt x="159201" y="638565"/>
                    <a:pt x="159201" y="665832"/>
                  </a:cubicBezTo>
                  <a:cubicBezTo>
                    <a:pt x="189986" y="668470"/>
                    <a:pt x="222530" y="665832"/>
                    <a:pt x="248917" y="665832"/>
                  </a:cubicBezTo>
                  <a:cubicBezTo>
                    <a:pt x="248917" y="634168"/>
                    <a:pt x="248917" y="608660"/>
                    <a:pt x="248917" y="578755"/>
                  </a:cubicBezTo>
                  <a:cubicBezTo>
                    <a:pt x="217253" y="578755"/>
                    <a:pt x="188227" y="578755"/>
                    <a:pt x="159201" y="578755"/>
                  </a:cubicBezTo>
                  <a:close/>
                  <a:moveTo>
                    <a:pt x="278823" y="576996"/>
                  </a:moveTo>
                  <a:cubicBezTo>
                    <a:pt x="278823" y="606901"/>
                    <a:pt x="278823" y="632408"/>
                    <a:pt x="278823" y="664073"/>
                  </a:cubicBezTo>
                  <a:cubicBezTo>
                    <a:pt x="311366" y="664073"/>
                    <a:pt x="346549" y="664952"/>
                    <a:pt x="365020" y="664073"/>
                  </a:cubicBezTo>
                  <a:cubicBezTo>
                    <a:pt x="365020" y="632408"/>
                    <a:pt x="365020" y="606021"/>
                    <a:pt x="365020" y="576996"/>
                  </a:cubicBezTo>
                  <a:cubicBezTo>
                    <a:pt x="335114" y="576996"/>
                    <a:pt x="306968" y="576996"/>
                    <a:pt x="278823" y="576996"/>
                  </a:cubicBezTo>
                  <a:close/>
                  <a:moveTo>
                    <a:pt x="43979" y="576996"/>
                  </a:moveTo>
                  <a:cubicBezTo>
                    <a:pt x="43979" y="605142"/>
                    <a:pt x="43979" y="638565"/>
                    <a:pt x="43979" y="664952"/>
                  </a:cubicBezTo>
                  <a:cubicBezTo>
                    <a:pt x="81799" y="664952"/>
                    <a:pt x="105548" y="664073"/>
                    <a:pt x="131935" y="665832"/>
                  </a:cubicBezTo>
                  <a:cubicBezTo>
                    <a:pt x="131935" y="631529"/>
                    <a:pt x="132814" y="602503"/>
                    <a:pt x="132814" y="576996"/>
                  </a:cubicBezTo>
                  <a:cubicBezTo>
                    <a:pt x="102030" y="576996"/>
                    <a:pt x="73884" y="576996"/>
                    <a:pt x="43979" y="576996"/>
                  </a:cubicBezTo>
                  <a:close/>
                  <a:moveTo>
                    <a:pt x="160960" y="449459"/>
                  </a:moveTo>
                  <a:cubicBezTo>
                    <a:pt x="160960" y="481123"/>
                    <a:pt x="160960" y="509268"/>
                    <a:pt x="160960" y="539174"/>
                  </a:cubicBezTo>
                  <a:cubicBezTo>
                    <a:pt x="189986" y="539174"/>
                    <a:pt x="217253" y="539174"/>
                    <a:pt x="248917" y="539174"/>
                  </a:cubicBezTo>
                  <a:cubicBezTo>
                    <a:pt x="248917" y="506630"/>
                    <a:pt x="248917" y="477604"/>
                    <a:pt x="248917" y="449459"/>
                  </a:cubicBezTo>
                  <a:cubicBezTo>
                    <a:pt x="218132" y="449459"/>
                    <a:pt x="189107" y="449459"/>
                    <a:pt x="160960" y="449459"/>
                  </a:cubicBezTo>
                  <a:close/>
                  <a:moveTo>
                    <a:pt x="44858" y="449459"/>
                  </a:moveTo>
                  <a:cubicBezTo>
                    <a:pt x="44858" y="481123"/>
                    <a:pt x="44858" y="509268"/>
                    <a:pt x="44858" y="539174"/>
                  </a:cubicBezTo>
                  <a:cubicBezTo>
                    <a:pt x="75643" y="539174"/>
                    <a:pt x="102910" y="539174"/>
                    <a:pt x="131935" y="539174"/>
                  </a:cubicBezTo>
                  <a:cubicBezTo>
                    <a:pt x="131935" y="505751"/>
                    <a:pt x="131935" y="477604"/>
                    <a:pt x="131935" y="449459"/>
                  </a:cubicBezTo>
                  <a:cubicBezTo>
                    <a:pt x="100271" y="449459"/>
                    <a:pt x="72125" y="449459"/>
                    <a:pt x="44858" y="449459"/>
                  </a:cubicBezTo>
                  <a:close/>
                  <a:moveTo>
                    <a:pt x="278823" y="448579"/>
                  </a:moveTo>
                  <a:cubicBezTo>
                    <a:pt x="278823" y="479364"/>
                    <a:pt x="278823" y="508389"/>
                    <a:pt x="278823" y="538295"/>
                  </a:cubicBezTo>
                  <a:cubicBezTo>
                    <a:pt x="308727" y="538295"/>
                    <a:pt x="335994" y="538295"/>
                    <a:pt x="365020" y="538295"/>
                  </a:cubicBezTo>
                  <a:cubicBezTo>
                    <a:pt x="365020" y="507510"/>
                    <a:pt x="365020" y="478484"/>
                    <a:pt x="365020" y="448579"/>
                  </a:cubicBezTo>
                  <a:cubicBezTo>
                    <a:pt x="335994" y="448579"/>
                    <a:pt x="308727" y="448579"/>
                    <a:pt x="278823" y="448579"/>
                  </a:cubicBezTo>
                  <a:close/>
                  <a:moveTo>
                    <a:pt x="277943" y="318403"/>
                  </a:moveTo>
                  <a:cubicBezTo>
                    <a:pt x="277943" y="350067"/>
                    <a:pt x="277943" y="379094"/>
                    <a:pt x="277943" y="408999"/>
                  </a:cubicBezTo>
                  <a:cubicBezTo>
                    <a:pt x="309607" y="408999"/>
                    <a:pt x="337753" y="408999"/>
                    <a:pt x="366779" y="408999"/>
                  </a:cubicBezTo>
                  <a:cubicBezTo>
                    <a:pt x="366779" y="378214"/>
                    <a:pt x="366779" y="349187"/>
                    <a:pt x="366779" y="318403"/>
                  </a:cubicBezTo>
                  <a:cubicBezTo>
                    <a:pt x="336873" y="318403"/>
                    <a:pt x="307848" y="318403"/>
                    <a:pt x="277943" y="318403"/>
                  </a:cubicBezTo>
                  <a:close/>
                  <a:moveTo>
                    <a:pt x="159201" y="318403"/>
                  </a:moveTo>
                  <a:cubicBezTo>
                    <a:pt x="159201" y="349187"/>
                    <a:pt x="159201" y="378214"/>
                    <a:pt x="159201" y="407239"/>
                  </a:cubicBezTo>
                  <a:cubicBezTo>
                    <a:pt x="190866" y="407239"/>
                    <a:pt x="219892" y="407239"/>
                    <a:pt x="249797" y="407239"/>
                  </a:cubicBezTo>
                  <a:cubicBezTo>
                    <a:pt x="249797" y="376454"/>
                    <a:pt x="249797" y="349187"/>
                    <a:pt x="249797" y="318403"/>
                  </a:cubicBezTo>
                  <a:cubicBezTo>
                    <a:pt x="217253" y="318403"/>
                    <a:pt x="188227" y="318403"/>
                    <a:pt x="159201" y="318403"/>
                  </a:cubicBezTo>
                  <a:close/>
                  <a:moveTo>
                    <a:pt x="43979" y="318403"/>
                  </a:moveTo>
                  <a:cubicBezTo>
                    <a:pt x="43979" y="349187"/>
                    <a:pt x="43979" y="378214"/>
                    <a:pt x="43979" y="408119"/>
                  </a:cubicBezTo>
                  <a:cubicBezTo>
                    <a:pt x="74764" y="408119"/>
                    <a:pt x="102910" y="408119"/>
                    <a:pt x="131935" y="408119"/>
                  </a:cubicBezTo>
                  <a:cubicBezTo>
                    <a:pt x="131935" y="376454"/>
                    <a:pt x="131935" y="347429"/>
                    <a:pt x="131935" y="318403"/>
                  </a:cubicBezTo>
                  <a:cubicBezTo>
                    <a:pt x="100271" y="318403"/>
                    <a:pt x="72125" y="318403"/>
                    <a:pt x="43979" y="318403"/>
                  </a:cubicBezTo>
                  <a:close/>
                  <a:moveTo>
                    <a:pt x="43098" y="187348"/>
                  </a:moveTo>
                  <a:cubicBezTo>
                    <a:pt x="43098" y="219892"/>
                    <a:pt x="43098" y="249797"/>
                    <a:pt x="43098" y="279702"/>
                  </a:cubicBezTo>
                  <a:cubicBezTo>
                    <a:pt x="74764" y="279702"/>
                    <a:pt x="104668" y="279702"/>
                    <a:pt x="132814" y="279702"/>
                  </a:cubicBezTo>
                  <a:cubicBezTo>
                    <a:pt x="132814" y="247159"/>
                    <a:pt x="132814" y="218133"/>
                    <a:pt x="132814" y="187348"/>
                  </a:cubicBezTo>
                  <a:cubicBezTo>
                    <a:pt x="102030" y="187348"/>
                    <a:pt x="73884" y="187348"/>
                    <a:pt x="43098" y="187348"/>
                  </a:cubicBezTo>
                  <a:close/>
                  <a:moveTo>
                    <a:pt x="43979" y="60690"/>
                  </a:moveTo>
                  <a:cubicBezTo>
                    <a:pt x="43979" y="93234"/>
                    <a:pt x="43979" y="122259"/>
                    <a:pt x="43979" y="152166"/>
                  </a:cubicBezTo>
                  <a:cubicBezTo>
                    <a:pt x="75643" y="152166"/>
                    <a:pt x="103789" y="152166"/>
                    <a:pt x="133694" y="152166"/>
                  </a:cubicBezTo>
                  <a:cubicBezTo>
                    <a:pt x="133694" y="121380"/>
                    <a:pt x="133694" y="93234"/>
                    <a:pt x="133694" y="60690"/>
                  </a:cubicBezTo>
                  <a:cubicBezTo>
                    <a:pt x="101151" y="60690"/>
                    <a:pt x="72125" y="60690"/>
                    <a:pt x="43979" y="60690"/>
                  </a:cubicBezTo>
                  <a:close/>
                  <a:moveTo>
                    <a:pt x="0" y="0"/>
                  </a:moveTo>
                  <a:lnTo>
                    <a:pt x="155702" y="0"/>
                  </a:lnTo>
                  <a:lnTo>
                    <a:pt x="155702" y="281913"/>
                  </a:lnTo>
                  <a:lnTo>
                    <a:pt x="277943" y="281913"/>
                  </a:lnTo>
                  <a:lnTo>
                    <a:pt x="277943" y="282341"/>
                  </a:lnTo>
                  <a:cubicBezTo>
                    <a:pt x="307848" y="282341"/>
                    <a:pt x="334235" y="282341"/>
                    <a:pt x="366779" y="282341"/>
                  </a:cubicBezTo>
                  <a:lnTo>
                    <a:pt x="366779" y="281913"/>
                  </a:lnTo>
                  <a:lnTo>
                    <a:pt x="408118" y="281913"/>
                  </a:lnTo>
                  <a:lnTo>
                    <a:pt x="408118" y="1158732"/>
                  </a:lnTo>
                  <a:lnTo>
                    <a:pt x="0" y="115873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2A74F96-8F0D-48B6-AA82-2AAC090A7956}"/>
              </a:ext>
            </a:extLst>
          </p:cNvPr>
          <p:cNvGrpSpPr/>
          <p:nvPr/>
        </p:nvGrpSpPr>
        <p:grpSpPr>
          <a:xfrm>
            <a:off x="3924339" y="3625290"/>
            <a:ext cx="3724579" cy="1339211"/>
            <a:chOff x="72370" y="560319"/>
            <a:chExt cx="3724579" cy="1339211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9B7F142-3292-4340-A182-29D78D5C968C}"/>
                </a:ext>
              </a:extLst>
            </p:cNvPr>
            <p:cNvGrpSpPr/>
            <p:nvPr/>
          </p:nvGrpSpPr>
          <p:grpSpPr>
            <a:xfrm>
              <a:off x="102369" y="588209"/>
              <a:ext cx="3676679" cy="1220090"/>
              <a:chOff x="4067546" y="4123739"/>
              <a:chExt cx="3676679" cy="122009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F11563C-B50B-4898-91C4-31EC84967A9F}"/>
                  </a:ext>
                </a:extLst>
              </p:cNvPr>
              <p:cNvSpPr/>
              <p:nvPr/>
            </p:nvSpPr>
            <p:spPr>
              <a:xfrm>
                <a:off x="4447643" y="4123739"/>
                <a:ext cx="214892" cy="1220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52C4001-8FA0-45CA-BB82-05AFAE70A732}"/>
                  </a:ext>
                </a:extLst>
              </p:cNvPr>
              <p:cNvSpPr/>
              <p:nvPr/>
            </p:nvSpPr>
            <p:spPr>
              <a:xfrm>
                <a:off x="4800373" y="4611034"/>
                <a:ext cx="301172" cy="61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25D9036-11EB-4E8E-8CDB-36FB022A9F71}"/>
                  </a:ext>
                </a:extLst>
              </p:cNvPr>
              <p:cNvSpPr/>
              <p:nvPr/>
            </p:nvSpPr>
            <p:spPr>
              <a:xfrm>
                <a:off x="5249722" y="4765455"/>
                <a:ext cx="301172" cy="48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1B7FF64-73BA-4E3F-9139-C9EE73F30CA1}"/>
                  </a:ext>
                </a:extLst>
              </p:cNvPr>
              <p:cNvSpPr/>
              <p:nvPr/>
            </p:nvSpPr>
            <p:spPr>
              <a:xfrm>
                <a:off x="6012699" y="4794858"/>
                <a:ext cx="230206" cy="537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2AFB15B-F262-4613-8414-9DDD22EA37FA}"/>
                  </a:ext>
                </a:extLst>
              </p:cNvPr>
              <p:cNvSpPr/>
              <p:nvPr/>
            </p:nvSpPr>
            <p:spPr>
              <a:xfrm>
                <a:off x="7412084" y="4927006"/>
                <a:ext cx="332141" cy="375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F94B43A-7AA9-4621-A71D-3B3174DB8EAB}"/>
                  </a:ext>
                </a:extLst>
              </p:cNvPr>
              <p:cNvSpPr/>
              <p:nvPr/>
            </p:nvSpPr>
            <p:spPr>
              <a:xfrm>
                <a:off x="6424578" y="4322737"/>
                <a:ext cx="344968" cy="729909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CBFAD5-392F-402A-B1A9-6A6F80FA99F0}"/>
                  </a:ext>
                </a:extLst>
              </p:cNvPr>
              <p:cNvSpPr/>
              <p:nvPr/>
            </p:nvSpPr>
            <p:spPr>
              <a:xfrm>
                <a:off x="6924401" y="4567247"/>
                <a:ext cx="123249" cy="7653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90C30C-3046-4B88-9226-3AA39A78BE38}"/>
                  </a:ext>
                </a:extLst>
              </p:cNvPr>
              <p:cNvSpPr/>
              <p:nvPr/>
            </p:nvSpPr>
            <p:spPr>
              <a:xfrm flipH="1">
                <a:off x="4067546" y="4602487"/>
                <a:ext cx="248823" cy="526477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361B2A2-77F0-45BB-B2C4-D255F45A4F3B}"/>
                </a:ext>
              </a:extLst>
            </p:cNvPr>
            <p:cNvGrpSpPr/>
            <p:nvPr/>
          </p:nvGrpSpPr>
          <p:grpSpPr>
            <a:xfrm>
              <a:off x="72370" y="560319"/>
              <a:ext cx="3724579" cy="1339211"/>
              <a:chOff x="4037547" y="4095849"/>
              <a:chExt cx="3724579" cy="13392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43B37F1-FF10-4F7D-8952-DDBBF143F707}"/>
                  </a:ext>
                </a:extLst>
              </p:cNvPr>
              <p:cNvSpPr/>
              <p:nvPr/>
            </p:nvSpPr>
            <p:spPr>
              <a:xfrm>
                <a:off x="4693877" y="4464737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4D0F66E-08E0-42C9-951B-5B7907C7E180}"/>
                  </a:ext>
                </a:extLst>
              </p:cNvPr>
              <p:cNvSpPr/>
              <p:nvPr/>
            </p:nvSpPr>
            <p:spPr>
              <a:xfrm>
                <a:off x="6882746" y="4407892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580BDB-6743-4031-B1BB-2725B90CF86D}"/>
                  </a:ext>
                </a:extLst>
              </p:cNvPr>
              <p:cNvSpPr/>
              <p:nvPr/>
            </p:nvSpPr>
            <p:spPr>
              <a:xfrm>
                <a:off x="4410083" y="4095849"/>
                <a:ext cx="300410" cy="1339211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06850" h="1339211">
                    <a:moveTo>
                      <a:pt x="99275" y="1096373"/>
                    </a:moveTo>
                    <a:lnTo>
                      <a:pt x="99275" y="1150665"/>
                    </a:lnTo>
                    <a:lnTo>
                      <a:pt x="207575" y="1150665"/>
                    </a:lnTo>
                    <a:lnTo>
                      <a:pt x="207575" y="1096373"/>
                    </a:lnTo>
                    <a:close/>
                    <a:moveTo>
                      <a:pt x="99275" y="974391"/>
                    </a:moveTo>
                    <a:lnTo>
                      <a:pt x="99275" y="1028684"/>
                    </a:lnTo>
                    <a:lnTo>
                      <a:pt x="207575" y="1028684"/>
                    </a:lnTo>
                    <a:lnTo>
                      <a:pt x="207575" y="974391"/>
                    </a:lnTo>
                    <a:close/>
                    <a:moveTo>
                      <a:pt x="99275" y="852409"/>
                    </a:moveTo>
                    <a:lnTo>
                      <a:pt x="99275" y="906702"/>
                    </a:lnTo>
                    <a:lnTo>
                      <a:pt x="207575" y="906702"/>
                    </a:lnTo>
                    <a:lnTo>
                      <a:pt x="207575" y="852409"/>
                    </a:lnTo>
                    <a:close/>
                    <a:moveTo>
                      <a:pt x="99275" y="730427"/>
                    </a:moveTo>
                    <a:lnTo>
                      <a:pt x="99275" y="784720"/>
                    </a:lnTo>
                    <a:lnTo>
                      <a:pt x="207575" y="784720"/>
                    </a:lnTo>
                    <a:lnTo>
                      <a:pt x="207575" y="730427"/>
                    </a:lnTo>
                    <a:close/>
                    <a:moveTo>
                      <a:pt x="99275" y="608446"/>
                    </a:moveTo>
                    <a:lnTo>
                      <a:pt x="99275" y="662738"/>
                    </a:lnTo>
                    <a:lnTo>
                      <a:pt x="207575" y="662738"/>
                    </a:lnTo>
                    <a:lnTo>
                      <a:pt x="207575" y="608446"/>
                    </a:lnTo>
                    <a:close/>
                    <a:moveTo>
                      <a:pt x="99275" y="486464"/>
                    </a:moveTo>
                    <a:lnTo>
                      <a:pt x="99275" y="540756"/>
                    </a:lnTo>
                    <a:lnTo>
                      <a:pt x="207575" y="540756"/>
                    </a:lnTo>
                    <a:lnTo>
                      <a:pt x="207575" y="486464"/>
                    </a:lnTo>
                    <a:close/>
                    <a:moveTo>
                      <a:pt x="99275" y="364482"/>
                    </a:moveTo>
                    <a:lnTo>
                      <a:pt x="99275" y="418774"/>
                    </a:lnTo>
                    <a:lnTo>
                      <a:pt x="207575" y="418774"/>
                    </a:lnTo>
                    <a:lnTo>
                      <a:pt x="207575" y="364482"/>
                    </a:lnTo>
                    <a:close/>
                    <a:moveTo>
                      <a:pt x="99275" y="242500"/>
                    </a:moveTo>
                    <a:lnTo>
                      <a:pt x="99275" y="296792"/>
                    </a:lnTo>
                    <a:lnTo>
                      <a:pt x="207575" y="296792"/>
                    </a:lnTo>
                    <a:lnTo>
                      <a:pt x="207575" y="242500"/>
                    </a:lnTo>
                    <a:close/>
                    <a:moveTo>
                      <a:pt x="99275" y="120518"/>
                    </a:moveTo>
                    <a:lnTo>
                      <a:pt x="99275" y="174811"/>
                    </a:lnTo>
                    <a:lnTo>
                      <a:pt x="207575" y="174811"/>
                    </a:lnTo>
                    <a:lnTo>
                      <a:pt x="207575" y="12051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339211"/>
                    </a:lnTo>
                    <a:lnTo>
                      <a:pt x="0" y="1339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57AB6AF-1C4C-4F5F-948B-3459F76D50E1}"/>
                  </a:ext>
                </a:extLst>
              </p:cNvPr>
              <p:cNvSpPr/>
              <p:nvPr/>
            </p:nvSpPr>
            <p:spPr>
              <a:xfrm>
                <a:off x="5216540" y="4730927"/>
                <a:ext cx="623978" cy="704133"/>
              </a:xfrm>
              <a:custGeom>
                <a:avLst/>
                <a:gdLst>
                  <a:gd name="connsiteX0" fmla="*/ 220666 w 637355"/>
                  <a:gd name="connsiteY0" fmla="*/ 230805 h 704133"/>
                  <a:gd name="connsiteX1" fmla="*/ 220666 w 637355"/>
                  <a:gd name="connsiteY1" fmla="*/ 344524 h 704133"/>
                  <a:gd name="connsiteX2" fmla="*/ 334385 w 637355"/>
                  <a:gd name="connsiteY2" fmla="*/ 344524 h 704133"/>
                  <a:gd name="connsiteX3" fmla="*/ 334385 w 637355"/>
                  <a:gd name="connsiteY3" fmla="*/ 230805 h 704133"/>
                  <a:gd name="connsiteX4" fmla="*/ 79542 w 637355"/>
                  <a:gd name="connsiteY4" fmla="*/ 230805 h 704133"/>
                  <a:gd name="connsiteX5" fmla="*/ 79542 w 637355"/>
                  <a:gd name="connsiteY5" fmla="*/ 344524 h 704133"/>
                  <a:gd name="connsiteX6" fmla="*/ 193261 w 637355"/>
                  <a:gd name="connsiteY6" fmla="*/ 344524 h 704133"/>
                  <a:gd name="connsiteX7" fmla="*/ 193261 w 637355"/>
                  <a:gd name="connsiteY7" fmla="*/ 230805 h 704133"/>
                  <a:gd name="connsiteX8" fmla="*/ 220666 w 637355"/>
                  <a:gd name="connsiteY8" fmla="*/ 85254 h 704133"/>
                  <a:gd name="connsiteX9" fmla="*/ 220666 w 637355"/>
                  <a:gd name="connsiteY9" fmla="*/ 198973 h 704133"/>
                  <a:gd name="connsiteX10" fmla="*/ 334385 w 637355"/>
                  <a:gd name="connsiteY10" fmla="*/ 198973 h 704133"/>
                  <a:gd name="connsiteX11" fmla="*/ 334385 w 637355"/>
                  <a:gd name="connsiteY11" fmla="*/ 85254 h 704133"/>
                  <a:gd name="connsiteX12" fmla="*/ 79542 w 637355"/>
                  <a:gd name="connsiteY12" fmla="*/ 85254 h 704133"/>
                  <a:gd name="connsiteX13" fmla="*/ 79542 w 637355"/>
                  <a:gd name="connsiteY13" fmla="*/ 198973 h 704133"/>
                  <a:gd name="connsiteX14" fmla="*/ 193261 w 637355"/>
                  <a:gd name="connsiteY14" fmla="*/ 198973 h 704133"/>
                  <a:gd name="connsiteX15" fmla="*/ 193261 w 637355"/>
                  <a:gd name="connsiteY15" fmla="*/ 85254 h 704133"/>
                  <a:gd name="connsiteX16" fmla="*/ 0 w 637355"/>
                  <a:gd name="connsiteY16" fmla="*/ 0 h 704133"/>
                  <a:gd name="connsiteX17" fmla="*/ 637355 w 637355"/>
                  <a:gd name="connsiteY17" fmla="*/ 0 h 704133"/>
                  <a:gd name="connsiteX18" fmla="*/ 637355 w 637355"/>
                  <a:gd name="connsiteY18" fmla="*/ 704133 h 704133"/>
                  <a:gd name="connsiteX19" fmla="*/ 0 w 637355"/>
                  <a:gd name="connsiteY19" fmla="*/ 704133 h 70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37355" h="704133">
                    <a:moveTo>
                      <a:pt x="220666" y="230805"/>
                    </a:moveTo>
                    <a:lnTo>
                      <a:pt x="220666" y="344524"/>
                    </a:lnTo>
                    <a:lnTo>
                      <a:pt x="334385" y="344524"/>
                    </a:lnTo>
                    <a:lnTo>
                      <a:pt x="334385" y="230805"/>
                    </a:lnTo>
                    <a:close/>
                    <a:moveTo>
                      <a:pt x="79542" y="230805"/>
                    </a:moveTo>
                    <a:lnTo>
                      <a:pt x="79542" y="344524"/>
                    </a:lnTo>
                    <a:lnTo>
                      <a:pt x="193261" y="344524"/>
                    </a:lnTo>
                    <a:lnTo>
                      <a:pt x="193261" y="230805"/>
                    </a:lnTo>
                    <a:close/>
                    <a:moveTo>
                      <a:pt x="220666" y="85254"/>
                    </a:moveTo>
                    <a:lnTo>
                      <a:pt x="220666" y="198973"/>
                    </a:lnTo>
                    <a:lnTo>
                      <a:pt x="334385" y="198973"/>
                    </a:lnTo>
                    <a:lnTo>
                      <a:pt x="334385" y="85254"/>
                    </a:lnTo>
                    <a:close/>
                    <a:moveTo>
                      <a:pt x="79542" y="85254"/>
                    </a:moveTo>
                    <a:lnTo>
                      <a:pt x="79542" y="198973"/>
                    </a:lnTo>
                    <a:lnTo>
                      <a:pt x="193261" y="198973"/>
                    </a:lnTo>
                    <a:lnTo>
                      <a:pt x="193261" y="85254"/>
                    </a:lnTo>
                    <a:close/>
                    <a:moveTo>
                      <a:pt x="0" y="0"/>
                    </a:moveTo>
                    <a:lnTo>
                      <a:pt x="637355" y="0"/>
                    </a:lnTo>
                    <a:lnTo>
                      <a:pt x="637355" y="704133"/>
                    </a:lnTo>
                    <a:lnTo>
                      <a:pt x="0" y="7041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10B3E95-9AF5-4AC0-B014-6A4E6F62F0EE}"/>
                  </a:ext>
                </a:extLst>
              </p:cNvPr>
              <p:cNvSpPr/>
              <p:nvPr/>
            </p:nvSpPr>
            <p:spPr>
              <a:xfrm>
                <a:off x="5819397" y="4564529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B66632A-A3D6-405A-9B03-DD8D0E42102D}"/>
                  </a:ext>
                </a:extLst>
              </p:cNvPr>
              <p:cNvSpPr/>
              <p:nvPr/>
            </p:nvSpPr>
            <p:spPr>
              <a:xfrm>
                <a:off x="7174463" y="4795378"/>
                <a:ext cx="587663" cy="639087"/>
              </a:xfrm>
              <a:custGeom>
                <a:avLst/>
                <a:gdLst>
                  <a:gd name="connsiteX0" fmla="*/ 426331 w 600261"/>
                  <a:gd name="connsiteY0" fmla="*/ 337859 h 639087"/>
                  <a:gd name="connsiteX1" fmla="*/ 426331 w 600261"/>
                  <a:gd name="connsiteY1" fmla="*/ 451578 h 639087"/>
                  <a:gd name="connsiteX2" fmla="*/ 540050 w 600261"/>
                  <a:gd name="connsiteY2" fmla="*/ 451578 h 639087"/>
                  <a:gd name="connsiteX3" fmla="*/ 540050 w 600261"/>
                  <a:gd name="connsiteY3" fmla="*/ 337859 h 639087"/>
                  <a:gd name="connsiteX4" fmla="*/ 285207 w 600261"/>
                  <a:gd name="connsiteY4" fmla="*/ 337859 h 639087"/>
                  <a:gd name="connsiteX5" fmla="*/ 285207 w 600261"/>
                  <a:gd name="connsiteY5" fmla="*/ 451578 h 639087"/>
                  <a:gd name="connsiteX6" fmla="*/ 398926 w 600261"/>
                  <a:gd name="connsiteY6" fmla="*/ 451578 h 639087"/>
                  <a:gd name="connsiteX7" fmla="*/ 398926 w 600261"/>
                  <a:gd name="connsiteY7" fmla="*/ 337859 h 639087"/>
                  <a:gd name="connsiteX8" fmla="*/ 426331 w 600261"/>
                  <a:gd name="connsiteY8" fmla="*/ 192308 h 639087"/>
                  <a:gd name="connsiteX9" fmla="*/ 426331 w 600261"/>
                  <a:gd name="connsiteY9" fmla="*/ 306027 h 639087"/>
                  <a:gd name="connsiteX10" fmla="*/ 540050 w 600261"/>
                  <a:gd name="connsiteY10" fmla="*/ 306027 h 639087"/>
                  <a:gd name="connsiteX11" fmla="*/ 540050 w 600261"/>
                  <a:gd name="connsiteY11" fmla="*/ 192308 h 639087"/>
                  <a:gd name="connsiteX12" fmla="*/ 285207 w 600261"/>
                  <a:gd name="connsiteY12" fmla="*/ 192308 h 639087"/>
                  <a:gd name="connsiteX13" fmla="*/ 285207 w 600261"/>
                  <a:gd name="connsiteY13" fmla="*/ 306027 h 639087"/>
                  <a:gd name="connsiteX14" fmla="*/ 398926 w 600261"/>
                  <a:gd name="connsiteY14" fmla="*/ 306027 h 639087"/>
                  <a:gd name="connsiteX15" fmla="*/ 398926 w 600261"/>
                  <a:gd name="connsiteY15" fmla="*/ 192308 h 639087"/>
                  <a:gd name="connsiteX16" fmla="*/ 0 w 600261"/>
                  <a:gd name="connsiteY16" fmla="*/ 0 h 639087"/>
                  <a:gd name="connsiteX17" fmla="*/ 306850 w 600261"/>
                  <a:gd name="connsiteY17" fmla="*/ 0 h 639087"/>
                  <a:gd name="connsiteX18" fmla="*/ 306850 w 600261"/>
                  <a:gd name="connsiteY18" fmla="*/ 115748 h 639087"/>
                  <a:gd name="connsiteX19" fmla="*/ 600261 w 600261"/>
                  <a:gd name="connsiteY19" fmla="*/ 115748 h 639087"/>
                  <a:gd name="connsiteX20" fmla="*/ 600261 w 600261"/>
                  <a:gd name="connsiteY20" fmla="*/ 639087 h 639087"/>
                  <a:gd name="connsiteX21" fmla="*/ 0 w 600261"/>
                  <a:gd name="connsiteY21" fmla="*/ 639087 h 639087"/>
                  <a:gd name="connsiteX22" fmla="*/ 0 w 600261"/>
                  <a:gd name="connsiteY22" fmla="*/ 523339 h 639087"/>
                  <a:gd name="connsiteX23" fmla="*/ 0 w 600261"/>
                  <a:gd name="connsiteY23" fmla="*/ 115748 h 63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261" h="639087">
                    <a:moveTo>
                      <a:pt x="426331" y="337859"/>
                    </a:moveTo>
                    <a:lnTo>
                      <a:pt x="426331" y="451578"/>
                    </a:lnTo>
                    <a:lnTo>
                      <a:pt x="540050" y="451578"/>
                    </a:lnTo>
                    <a:lnTo>
                      <a:pt x="540050" y="337859"/>
                    </a:lnTo>
                    <a:close/>
                    <a:moveTo>
                      <a:pt x="285207" y="337859"/>
                    </a:moveTo>
                    <a:lnTo>
                      <a:pt x="285207" y="451578"/>
                    </a:lnTo>
                    <a:lnTo>
                      <a:pt x="398926" y="451578"/>
                    </a:lnTo>
                    <a:lnTo>
                      <a:pt x="398926" y="337859"/>
                    </a:lnTo>
                    <a:close/>
                    <a:moveTo>
                      <a:pt x="426331" y="192308"/>
                    </a:moveTo>
                    <a:lnTo>
                      <a:pt x="426331" y="306027"/>
                    </a:lnTo>
                    <a:lnTo>
                      <a:pt x="540050" y="306027"/>
                    </a:lnTo>
                    <a:lnTo>
                      <a:pt x="540050" y="192308"/>
                    </a:lnTo>
                    <a:close/>
                    <a:moveTo>
                      <a:pt x="285207" y="192308"/>
                    </a:moveTo>
                    <a:lnTo>
                      <a:pt x="285207" y="306027"/>
                    </a:lnTo>
                    <a:lnTo>
                      <a:pt x="398926" y="306027"/>
                    </a:lnTo>
                    <a:lnTo>
                      <a:pt x="398926" y="19230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15748"/>
                    </a:lnTo>
                    <a:lnTo>
                      <a:pt x="600261" y="115748"/>
                    </a:lnTo>
                    <a:lnTo>
                      <a:pt x="600261" y="639087"/>
                    </a:lnTo>
                    <a:lnTo>
                      <a:pt x="0" y="639087"/>
                    </a:lnTo>
                    <a:lnTo>
                      <a:pt x="0" y="523339"/>
                    </a:lnTo>
                    <a:lnTo>
                      <a:pt x="0" y="1157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C0BA4D0-3287-40CF-B96A-43B13BA807C4}"/>
                  </a:ext>
                </a:extLst>
              </p:cNvPr>
              <p:cNvSpPr/>
              <p:nvPr/>
            </p:nvSpPr>
            <p:spPr>
              <a:xfrm>
                <a:off x="6399687" y="4276328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70A3D36-6E95-4A43-A326-F3C0C8F60F7F}"/>
                  </a:ext>
                </a:extLst>
              </p:cNvPr>
              <p:cNvSpPr/>
              <p:nvPr/>
            </p:nvSpPr>
            <p:spPr>
              <a:xfrm flipH="1">
                <a:off x="4037547" y="4564529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29E66-ED3C-4A85-8560-E4ED6CCC562B}"/>
              </a:ext>
            </a:extLst>
          </p:cNvPr>
          <p:cNvGrpSpPr/>
          <p:nvPr/>
        </p:nvGrpSpPr>
        <p:grpSpPr>
          <a:xfrm rot="16200000">
            <a:off x="5517273" y="2002301"/>
            <a:ext cx="791694" cy="6074652"/>
            <a:chOff x="4093890" y="1870877"/>
            <a:chExt cx="791694" cy="40457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ECDD74-A3EA-479D-A04C-3FF8B90DD2BA}"/>
                </a:ext>
              </a:extLst>
            </p:cNvPr>
            <p:cNvSpPr/>
            <p:nvPr/>
          </p:nvSpPr>
          <p:spPr>
            <a:xfrm>
              <a:off x="4093890" y="2089729"/>
              <a:ext cx="526478" cy="364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3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14A967CC-EA8A-42F2-A380-0032416E3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36281" y="3667365"/>
              <a:ext cx="4045791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7F63E4-DCBB-4C17-AB53-DC6B351FCBA0}"/>
              </a:ext>
            </a:extLst>
          </p:cNvPr>
          <p:cNvSpPr txBox="1"/>
          <p:nvPr/>
        </p:nvSpPr>
        <p:spPr>
          <a:xfrm>
            <a:off x="33697" y="156062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自己當自己的房子價格鑑定師</a:t>
            </a:r>
          </a:p>
        </p:txBody>
      </p:sp>
    </p:spTree>
    <p:extLst>
      <p:ext uri="{BB962C8B-B14F-4D97-AF65-F5344CB8AC3E}">
        <p14:creationId xmlns:p14="http://schemas.microsoft.com/office/powerpoint/2010/main" val="269775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5734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>
            <a:off x="742950" y="3967105"/>
            <a:ext cx="5482968" cy="331023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evron 19">
            <a:extLst>
              <a:ext uri="{FF2B5EF4-FFF2-40B4-BE49-F238E27FC236}">
                <a16:creationId xmlns:a16="http://schemas.microsoft.com/office/drawing/2014/main" id="{FA9FF52D-B01F-46D6-B2FA-EBD8B6C59141}"/>
              </a:ext>
            </a:extLst>
          </p:cNvPr>
          <p:cNvSpPr/>
          <p:nvPr/>
        </p:nvSpPr>
        <p:spPr>
          <a:xfrm>
            <a:off x="5696520" y="3967105"/>
            <a:ext cx="5571556" cy="331023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113">
            <a:extLst>
              <a:ext uri="{FF2B5EF4-FFF2-40B4-BE49-F238E27FC236}">
                <a16:creationId xmlns:a16="http://schemas.microsoft.com/office/drawing/2014/main" id="{BF842139-3959-4170-932D-3C058164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565" y="1611009"/>
            <a:ext cx="15360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113">
            <a:extLst>
              <a:ext uri="{FF2B5EF4-FFF2-40B4-BE49-F238E27FC236}">
                <a16:creationId xmlns:a16="http://schemas.microsoft.com/office/drawing/2014/main" id="{4A89D99D-1890-4ECE-9737-C69CF733C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830" y="1630900"/>
            <a:ext cx="15360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CB01A-27BA-485F-BE73-2D904571D671}"/>
              </a:ext>
            </a:extLst>
          </p:cNvPr>
          <p:cNvSpPr txBox="1"/>
          <p:nvPr/>
        </p:nvSpPr>
        <p:spPr>
          <a:xfrm>
            <a:off x="3117988" y="4464798"/>
            <a:ext cx="224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信義房屋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EA056-2783-42D0-9944-F54EE0C06C25}"/>
              </a:ext>
            </a:extLst>
          </p:cNvPr>
          <p:cNvSpPr txBox="1"/>
          <p:nvPr/>
        </p:nvSpPr>
        <p:spPr>
          <a:xfrm>
            <a:off x="7783806" y="4464798"/>
            <a:ext cx="2501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使用套件：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regression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6271" y="2311512"/>
            <a:ext cx="1899331" cy="1631946"/>
          </a:xfrm>
          <a:prstGeom prst="bentConnector3">
            <a:avLst>
              <a:gd name="adj1" fmla="val 48997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: 도형 62">
            <a:extLst>
              <a:ext uri="{FF2B5EF4-FFF2-40B4-BE49-F238E27FC236}">
                <a16:creationId xmlns:a16="http://schemas.microsoft.com/office/drawing/2014/main" id="{D16DC1EC-4DB5-42DA-8747-E7AF61A63EE2}"/>
              </a:ext>
            </a:extLst>
          </p:cNvPr>
          <p:cNvSpPr>
            <a:spLocks noChangeAspect="1"/>
          </p:cNvSpPr>
          <p:nvPr/>
        </p:nvSpPr>
        <p:spPr>
          <a:xfrm>
            <a:off x="4453008" y="2471981"/>
            <a:ext cx="607936" cy="501306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6DB4CD4-8F92-45DD-B21A-EFD9D1E002F7}"/>
              </a:ext>
            </a:extLst>
          </p:cNvPr>
          <p:cNvSpPr/>
          <p:nvPr/>
        </p:nvSpPr>
        <p:spPr>
          <a:xfrm>
            <a:off x="9049694" y="2321342"/>
            <a:ext cx="536047" cy="590127"/>
          </a:xfrm>
          <a:custGeom>
            <a:avLst/>
            <a:gdLst>
              <a:gd name="connsiteX0" fmla="*/ 836990 w 836628"/>
              <a:gd name="connsiteY0" fmla="*/ 121252 h 989814"/>
              <a:gd name="connsiteX1" fmla="*/ 791623 w 836628"/>
              <a:gd name="connsiteY1" fmla="*/ 82956 h 989814"/>
              <a:gd name="connsiteX2" fmla="*/ 436351 w 836628"/>
              <a:gd name="connsiteY2" fmla="*/ 6363 h 989814"/>
              <a:gd name="connsiteX3" fmla="*/ 401589 w 836628"/>
              <a:gd name="connsiteY3" fmla="*/ 6952 h 989814"/>
              <a:gd name="connsiteX4" fmla="*/ 45727 w 836628"/>
              <a:gd name="connsiteY4" fmla="*/ 82367 h 989814"/>
              <a:gd name="connsiteX5" fmla="*/ 1539 w 836628"/>
              <a:gd name="connsiteY5" fmla="*/ 119485 h 989814"/>
              <a:gd name="connsiteX6" fmla="*/ 13323 w 836628"/>
              <a:gd name="connsiteY6" fmla="*/ 434104 h 989814"/>
              <a:gd name="connsiteX7" fmla="*/ 102288 w 836628"/>
              <a:gd name="connsiteY7" fmla="*/ 712195 h 989814"/>
              <a:gd name="connsiteX8" fmla="*/ 390984 w 836628"/>
              <a:gd name="connsiteY8" fmla="*/ 985572 h 989814"/>
              <a:gd name="connsiteX9" fmla="*/ 447545 w 836628"/>
              <a:gd name="connsiteY9" fmla="*/ 984983 h 989814"/>
              <a:gd name="connsiteX10" fmla="*/ 682037 w 836628"/>
              <a:gd name="connsiteY10" fmla="*/ 781128 h 989814"/>
              <a:gd name="connsiteX11" fmla="*/ 807531 w 836628"/>
              <a:gd name="connsiteY11" fmla="*/ 525426 h 989814"/>
              <a:gd name="connsiteX12" fmla="*/ 836401 w 836628"/>
              <a:gd name="connsiteY12" fmla="*/ 209628 h 989814"/>
              <a:gd name="connsiteX13" fmla="*/ 836990 w 836628"/>
              <a:gd name="connsiteY13" fmla="*/ 121252 h 989814"/>
              <a:gd name="connsiteX14" fmla="*/ 588947 w 836628"/>
              <a:gd name="connsiteY14" fmla="*/ 544280 h 989814"/>
              <a:gd name="connsiteX15" fmla="*/ 500571 w 836628"/>
              <a:gd name="connsiteY15" fmla="*/ 544280 h 989814"/>
              <a:gd name="connsiteX16" fmla="*/ 472880 w 836628"/>
              <a:gd name="connsiteY16" fmla="*/ 571971 h 989814"/>
              <a:gd name="connsiteX17" fmla="*/ 472880 w 836628"/>
              <a:gd name="connsiteY17" fmla="*/ 654456 h 989814"/>
              <a:gd name="connsiteX18" fmla="*/ 428691 w 836628"/>
              <a:gd name="connsiteY18" fmla="*/ 697466 h 989814"/>
              <a:gd name="connsiteX19" fmla="*/ 405124 w 836628"/>
              <a:gd name="connsiteY19" fmla="*/ 697466 h 989814"/>
              <a:gd name="connsiteX20" fmla="*/ 365650 w 836628"/>
              <a:gd name="connsiteY20" fmla="*/ 658580 h 989814"/>
              <a:gd name="connsiteX21" fmla="*/ 365650 w 836628"/>
              <a:gd name="connsiteY21" fmla="*/ 614392 h 989814"/>
              <a:gd name="connsiteX22" fmla="*/ 295538 w 836628"/>
              <a:gd name="connsiteY22" fmla="*/ 544280 h 989814"/>
              <a:gd name="connsiteX23" fmla="*/ 280808 w 836628"/>
              <a:gd name="connsiteY23" fmla="*/ 544280 h 989814"/>
              <a:gd name="connsiteX24" fmla="*/ 212464 w 836628"/>
              <a:gd name="connsiteY24" fmla="*/ 472400 h 989814"/>
              <a:gd name="connsiteX25" fmla="*/ 250761 w 836628"/>
              <a:gd name="connsiteY25" fmla="*/ 434104 h 989814"/>
              <a:gd name="connsiteX26" fmla="*/ 330299 w 836628"/>
              <a:gd name="connsiteY26" fmla="*/ 434104 h 989814"/>
              <a:gd name="connsiteX27" fmla="*/ 366239 w 836628"/>
              <a:gd name="connsiteY27" fmla="*/ 399343 h 989814"/>
              <a:gd name="connsiteX28" fmla="*/ 365650 w 836628"/>
              <a:gd name="connsiteY28" fmla="*/ 319804 h 989814"/>
              <a:gd name="connsiteX29" fmla="*/ 405124 w 836628"/>
              <a:gd name="connsiteY29" fmla="*/ 280329 h 989814"/>
              <a:gd name="connsiteX30" fmla="*/ 437529 w 836628"/>
              <a:gd name="connsiteY30" fmla="*/ 280919 h 989814"/>
              <a:gd name="connsiteX31" fmla="*/ 472880 w 836628"/>
              <a:gd name="connsiteY31" fmla="*/ 318626 h 989814"/>
              <a:gd name="connsiteX32" fmla="*/ 472880 w 836628"/>
              <a:gd name="connsiteY32" fmla="*/ 401110 h 989814"/>
              <a:gd name="connsiteX33" fmla="*/ 504695 w 836628"/>
              <a:gd name="connsiteY33" fmla="*/ 434104 h 989814"/>
              <a:gd name="connsiteX34" fmla="*/ 584234 w 836628"/>
              <a:gd name="connsiteY34" fmla="*/ 434104 h 989814"/>
              <a:gd name="connsiteX35" fmla="*/ 626654 w 836628"/>
              <a:gd name="connsiteY35" fmla="*/ 477114 h 989814"/>
              <a:gd name="connsiteX36" fmla="*/ 626654 w 836628"/>
              <a:gd name="connsiteY36" fmla="*/ 506573 h 989814"/>
              <a:gd name="connsiteX37" fmla="*/ 588947 w 836628"/>
              <a:gd name="connsiteY37" fmla="*/ 544280 h 98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36628" h="989814">
                <a:moveTo>
                  <a:pt x="836990" y="121252"/>
                </a:moveTo>
                <a:cubicBezTo>
                  <a:pt x="835812" y="80599"/>
                  <a:pt x="831098" y="77064"/>
                  <a:pt x="791623" y="82956"/>
                </a:cubicBezTo>
                <a:cubicBezTo>
                  <a:pt x="663772" y="100631"/>
                  <a:pt x="542991" y="86491"/>
                  <a:pt x="436351" y="6363"/>
                </a:cubicBezTo>
                <a:cubicBezTo>
                  <a:pt x="423978" y="-3064"/>
                  <a:pt x="413373" y="-1296"/>
                  <a:pt x="401589" y="6952"/>
                </a:cubicBezTo>
                <a:cubicBezTo>
                  <a:pt x="294949" y="86491"/>
                  <a:pt x="173579" y="101220"/>
                  <a:pt x="45727" y="82367"/>
                </a:cubicBezTo>
                <a:cubicBezTo>
                  <a:pt x="8020" y="77064"/>
                  <a:pt x="2718" y="81188"/>
                  <a:pt x="1539" y="119485"/>
                </a:cubicBezTo>
                <a:cubicBezTo>
                  <a:pt x="-1407" y="224358"/>
                  <a:pt x="-1407" y="329820"/>
                  <a:pt x="13323" y="434104"/>
                </a:cubicBezTo>
                <a:cubicBezTo>
                  <a:pt x="26874" y="531907"/>
                  <a:pt x="43960" y="629710"/>
                  <a:pt x="102288" y="712195"/>
                </a:cubicBezTo>
                <a:cubicBezTo>
                  <a:pt x="180059" y="821782"/>
                  <a:pt x="276095" y="914282"/>
                  <a:pt x="390984" y="985572"/>
                </a:cubicBezTo>
                <a:cubicBezTo>
                  <a:pt x="411605" y="997945"/>
                  <a:pt x="427513" y="997356"/>
                  <a:pt x="447545" y="984983"/>
                </a:cubicBezTo>
                <a:cubicBezTo>
                  <a:pt x="537689" y="930190"/>
                  <a:pt x="611925" y="858310"/>
                  <a:pt x="682037" y="781128"/>
                </a:cubicBezTo>
                <a:cubicBezTo>
                  <a:pt x="749203" y="707482"/>
                  <a:pt x="787499" y="621462"/>
                  <a:pt x="807531" y="525426"/>
                </a:cubicBezTo>
                <a:cubicBezTo>
                  <a:pt x="829331" y="421142"/>
                  <a:pt x="837579" y="315680"/>
                  <a:pt x="836401" y="209628"/>
                </a:cubicBezTo>
                <a:cubicBezTo>
                  <a:pt x="837579" y="180170"/>
                  <a:pt x="838168" y="150711"/>
                  <a:pt x="836990" y="121252"/>
                </a:cubicBezTo>
                <a:close/>
                <a:moveTo>
                  <a:pt x="588947" y="544280"/>
                </a:moveTo>
                <a:cubicBezTo>
                  <a:pt x="559488" y="544280"/>
                  <a:pt x="530030" y="544869"/>
                  <a:pt x="500571" y="544280"/>
                </a:cubicBezTo>
                <a:cubicBezTo>
                  <a:pt x="479950" y="543691"/>
                  <a:pt x="472290" y="551939"/>
                  <a:pt x="472880" y="571971"/>
                </a:cubicBezTo>
                <a:cubicBezTo>
                  <a:pt x="474058" y="599662"/>
                  <a:pt x="473469" y="626764"/>
                  <a:pt x="472880" y="654456"/>
                </a:cubicBezTo>
                <a:cubicBezTo>
                  <a:pt x="472290" y="689217"/>
                  <a:pt x="464042" y="696876"/>
                  <a:pt x="428691" y="697466"/>
                </a:cubicBezTo>
                <a:cubicBezTo>
                  <a:pt x="421032" y="697466"/>
                  <a:pt x="412784" y="697466"/>
                  <a:pt x="405124" y="697466"/>
                </a:cubicBezTo>
                <a:cubicBezTo>
                  <a:pt x="378612" y="698055"/>
                  <a:pt x="364471" y="686271"/>
                  <a:pt x="365650" y="658580"/>
                </a:cubicBezTo>
                <a:cubicBezTo>
                  <a:pt x="366239" y="643851"/>
                  <a:pt x="365650" y="629121"/>
                  <a:pt x="365650" y="614392"/>
                </a:cubicBezTo>
                <a:cubicBezTo>
                  <a:pt x="365650" y="544280"/>
                  <a:pt x="365650" y="544280"/>
                  <a:pt x="295538" y="544280"/>
                </a:cubicBezTo>
                <a:cubicBezTo>
                  <a:pt x="290824" y="544280"/>
                  <a:pt x="285522" y="544280"/>
                  <a:pt x="280808" y="544280"/>
                </a:cubicBezTo>
                <a:cubicBezTo>
                  <a:pt x="213053" y="544280"/>
                  <a:pt x="208929" y="539567"/>
                  <a:pt x="212464" y="472400"/>
                </a:cubicBezTo>
                <a:cubicBezTo>
                  <a:pt x="213642" y="446477"/>
                  <a:pt x="226604" y="434693"/>
                  <a:pt x="250761" y="434104"/>
                </a:cubicBezTo>
                <a:cubicBezTo>
                  <a:pt x="277273" y="433515"/>
                  <a:pt x="303786" y="432337"/>
                  <a:pt x="330299" y="434104"/>
                </a:cubicBezTo>
                <a:cubicBezTo>
                  <a:pt x="356812" y="435872"/>
                  <a:pt x="368006" y="427034"/>
                  <a:pt x="366239" y="399343"/>
                </a:cubicBezTo>
                <a:cubicBezTo>
                  <a:pt x="364471" y="372830"/>
                  <a:pt x="366239" y="346317"/>
                  <a:pt x="365650" y="319804"/>
                </a:cubicBezTo>
                <a:cubicBezTo>
                  <a:pt x="365061" y="292702"/>
                  <a:pt x="378612" y="280329"/>
                  <a:pt x="405124" y="280329"/>
                </a:cubicBezTo>
                <a:cubicBezTo>
                  <a:pt x="415730" y="280329"/>
                  <a:pt x="426924" y="280329"/>
                  <a:pt x="437529" y="280919"/>
                </a:cubicBezTo>
                <a:cubicBezTo>
                  <a:pt x="461096" y="282686"/>
                  <a:pt x="473469" y="294470"/>
                  <a:pt x="472880" y="318626"/>
                </a:cubicBezTo>
                <a:cubicBezTo>
                  <a:pt x="472880" y="346317"/>
                  <a:pt x="474058" y="373419"/>
                  <a:pt x="472880" y="401110"/>
                </a:cubicBezTo>
                <a:cubicBezTo>
                  <a:pt x="471701" y="424677"/>
                  <a:pt x="479950" y="435283"/>
                  <a:pt x="504695" y="434104"/>
                </a:cubicBezTo>
                <a:cubicBezTo>
                  <a:pt x="531208" y="432337"/>
                  <a:pt x="557721" y="433515"/>
                  <a:pt x="584234" y="434104"/>
                </a:cubicBezTo>
                <a:cubicBezTo>
                  <a:pt x="616638" y="435283"/>
                  <a:pt x="626065" y="444709"/>
                  <a:pt x="626654" y="477114"/>
                </a:cubicBezTo>
                <a:cubicBezTo>
                  <a:pt x="626654" y="487130"/>
                  <a:pt x="626654" y="496557"/>
                  <a:pt x="626654" y="506573"/>
                </a:cubicBezTo>
                <a:cubicBezTo>
                  <a:pt x="627244" y="532496"/>
                  <a:pt x="613693" y="544280"/>
                  <a:pt x="588947" y="544280"/>
                </a:cubicBezTo>
                <a:close/>
              </a:path>
            </a:pathLst>
          </a:cu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449AF-13C3-4D65-AD6D-E0667662FD36}"/>
              </a:ext>
            </a:extLst>
          </p:cNvPr>
          <p:cNvSpPr txBox="1"/>
          <p:nvPr/>
        </p:nvSpPr>
        <p:spPr>
          <a:xfrm>
            <a:off x="2555420" y="2154742"/>
            <a:ext cx="171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61629-DCC0-4BC3-B5EA-A98279541328}"/>
              </a:ext>
            </a:extLst>
          </p:cNvPr>
          <p:cNvSpPr txBox="1"/>
          <p:nvPr/>
        </p:nvSpPr>
        <p:spPr>
          <a:xfrm>
            <a:off x="6765170" y="2155369"/>
            <a:ext cx="198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5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42932" y="2201466"/>
            <a:ext cx="1899331" cy="1631946"/>
          </a:xfrm>
          <a:prstGeom prst="bentConnector3">
            <a:avLst>
              <a:gd name="adj1" fmla="val 48997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3502041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2216859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09401" y="4192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03051" y="21729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603051" y="34641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1525" y="2976409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建物類型：公寓、華廈、住宅大樓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71525" y="373840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建物用途：住宅用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71525" y="4500409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使用分區：住宅區、商業區、住商混合區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1525" y="53481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屋齡：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0~60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29932" y="2901875"/>
            <a:ext cx="39068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適用範圍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399715" y="2907412"/>
            <a:ext cx="411052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變數整理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71525" y="213113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區域：台北市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65469"/>
              </p:ext>
            </p:extLst>
          </p:nvPr>
        </p:nvGraphicFramePr>
        <p:xfrm>
          <a:off x="5857487" y="1437134"/>
          <a:ext cx="4525668" cy="51092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84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基本變數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區域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面積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使用分區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屋齡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建物類型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樓層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機能變數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台鐵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公園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百貨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公車站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大專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國小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快速道路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國中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捷運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高中職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特色變數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採光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住戶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格局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裝潢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管理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景觀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邊間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低公設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屋況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公設多元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靜巷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制震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54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3540141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2254959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09401" y="597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03051" y="35022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603051" y="22108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9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3508393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03051" y="34642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11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2244497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03051" y="22065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71383-A36C-9947-BFA4-3CC54D2EF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60" y="3940807"/>
            <a:ext cx="3050502" cy="1824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87EA9-B58B-4648-8712-3CD04E5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" y="976558"/>
            <a:ext cx="4081951" cy="5678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0D11AC-91AF-5E47-A9A3-E9CC0A6B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82" y="989642"/>
            <a:ext cx="4778090" cy="5656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B4DBB-FEE1-B143-964A-DB444627E0F0}"/>
              </a:ext>
            </a:extLst>
          </p:cNvPr>
          <p:cNvSpPr txBox="1"/>
          <p:nvPr/>
        </p:nvSpPr>
        <p:spPr>
          <a:xfrm>
            <a:off x="8440630" y="43577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使用Linear Regression模型預測</a:t>
            </a:r>
          </a:p>
        </p:txBody>
      </p:sp>
    </p:spTree>
    <p:extLst>
      <p:ext uri="{BB962C8B-B14F-4D97-AF65-F5344CB8AC3E}">
        <p14:creationId xmlns:p14="http://schemas.microsoft.com/office/powerpoint/2010/main" val="330588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D129AD1-2C5E-4D3A-BED5-32095CB83638}"/>
              </a:ext>
            </a:extLst>
          </p:cNvPr>
          <p:cNvSpPr txBox="1">
            <a:spLocks/>
          </p:cNvSpPr>
          <p:nvPr/>
        </p:nvSpPr>
        <p:spPr>
          <a:xfrm>
            <a:off x="7767169" y="4362555"/>
            <a:ext cx="4140351" cy="56964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讀入台北市房價資料、並進行資料清洗、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one-hot encoding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等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D9BF2C2C-1EE8-4CF5-B271-10A03E22CDC8}"/>
              </a:ext>
            </a:extLst>
          </p:cNvPr>
          <p:cNvGrpSpPr/>
          <p:nvPr/>
        </p:nvGrpSpPr>
        <p:grpSpPr>
          <a:xfrm>
            <a:off x="291300" y="833324"/>
            <a:ext cx="4301020" cy="1375703"/>
            <a:chOff x="4822352" y="1916832"/>
            <a:chExt cx="3422056" cy="1375703"/>
          </a:xfrm>
        </p:grpSpPr>
        <p:sp>
          <p:nvSpPr>
            <p:cNvPr id="10" name="Text Placeholder 10">
              <a:extLst>
                <a:ext uri="{FF2B5EF4-FFF2-40B4-BE49-F238E27FC236}">
                  <a16:creationId xmlns:a16="http://schemas.microsoft.com/office/drawing/2014/main" id="{175919DB-812C-4515-8D04-5C1790E8E5E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呼叫所需套件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DBD5C-C7B6-4E34-84C6-07246F28FD19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Numpy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：處理匯入資料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：介面設計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torch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：模型預測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3527333-5483-D14B-9D03-147DE905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16" y="187272"/>
            <a:ext cx="4970082" cy="28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F9073-1E9F-A144-B02C-20DA22171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578086"/>
            <a:ext cx="5491123" cy="24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7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2885441" y="5669279"/>
            <a:ext cx="7701280" cy="707886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利用</a:t>
            </a:r>
            <a:r>
              <a:rPr lang="en-US" altLang="zh-TW" sz="2000" dirty="0" err="1"/>
              <a:t>tkinder</a:t>
            </a:r>
            <a:r>
              <a:rPr lang="zh-TW" altLang="en-US" sz="2000" dirty="0"/>
              <a:t>設計使用者介面，讓使用者選擇區域、房型、及住處地點距離捷運站多遠等。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479B8-B25A-AF44-A90B-5DA3E43A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02" y="188165"/>
            <a:ext cx="3913750" cy="510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E3FF4-E648-8548-A1A6-BAEB730F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38" y="188165"/>
            <a:ext cx="4118715" cy="51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8821447" y="2346960"/>
            <a:ext cx="2687844" cy="101566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依照使用者選取之資料，利用模型進行房價之預測計算。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88C25-8DE4-6D4E-836B-FE8D8E4A9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98" y="3379153"/>
            <a:ext cx="5918866" cy="3406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6FFD9-FEC2-CE48-985D-4C949FF7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17" y="53008"/>
            <a:ext cx="3529459" cy="33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9187207" y="3028890"/>
            <a:ext cx="2687844" cy="40011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將計算結果呈現。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63193-C448-EA43-811D-AEE854DB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5312" r="16547" b="7439"/>
          <a:stretch/>
        </p:blipFill>
        <p:spPr>
          <a:xfrm>
            <a:off x="2549624" y="1183370"/>
            <a:ext cx="6395996" cy="44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6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48200" y="3211831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3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成果展現</a:t>
            </a:r>
          </a:p>
        </p:txBody>
      </p:sp>
    </p:spTree>
    <p:extLst>
      <p:ext uri="{BB962C8B-B14F-4D97-AF65-F5344CB8AC3E}">
        <p14:creationId xmlns:p14="http://schemas.microsoft.com/office/powerpoint/2010/main" val="258214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106DEA7-C48A-4F49-AD4F-FE0E08ABCF49}"/>
              </a:ext>
            </a:extLst>
          </p:cNvPr>
          <p:cNvSpPr txBox="1"/>
          <p:nvPr/>
        </p:nvSpPr>
        <p:spPr>
          <a:xfrm>
            <a:off x="7545364" y="6017520"/>
            <a:ext cx="397510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依序輸入欲查詢之條件。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85571B-5D46-AC43-B6AE-6ED6F6A902D1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876FE-B270-484B-989A-B1241C97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990" r="14735" b="7633"/>
          <a:stretch/>
        </p:blipFill>
        <p:spPr>
          <a:xfrm>
            <a:off x="3968089" y="1007150"/>
            <a:ext cx="7098550" cy="49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2120A-EF9D-6C44-9E1E-305984F4E960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EA0B51D-15D9-394A-A5FE-48837DDA04B8}"/>
              </a:ext>
            </a:extLst>
          </p:cNvPr>
          <p:cNvSpPr txBox="1"/>
          <p:nvPr/>
        </p:nvSpPr>
        <p:spPr>
          <a:xfrm>
            <a:off x="3299177" y="6017520"/>
            <a:ext cx="8221287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皆為選單，只需選取符合的選項，並按下送出資訊。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76FC5-B1D6-034C-AC74-7A59619A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t="5990" r="13396" b="8019"/>
          <a:stretch/>
        </p:blipFill>
        <p:spPr>
          <a:xfrm>
            <a:off x="3819702" y="895024"/>
            <a:ext cx="7177218" cy="50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DDEB17-82E4-4EEB-94D4-546B7404A229}"/>
              </a:ext>
            </a:extLst>
          </p:cNvPr>
          <p:cNvGrpSpPr/>
          <p:nvPr/>
        </p:nvGrpSpPr>
        <p:grpSpPr>
          <a:xfrm>
            <a:off x="3770081" y="1770720"/>
            <a:ext cx="4859204" cy="2586924"/>
            <a:chOff x="3631780" y="1691976"/>
            <a:chExt cx="4859204" cy="25869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EE9470F-B726-4334-BFA1-76B8D8D03598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964D394-675D-4E99-9C89-7D4A33207597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B4AA8B3-3921-446D-AB98-5E1B48FBE4F5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C0E35BF-A6E5-454F-903D-321B75E774B7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FCA6A86-15E4-46EF-8859-357552421909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F43EB38-799A-43B4-9024-748ECF4D8A98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0744F0-7EB8-444A-A455-20F1D5D6D3FB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4CC6B8-8F0C-4250-8545-0A0749B8A5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3BEF7E-04D3-4C1C-BA88-16E5EBBD3F74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751DF46-215F-4A14-BCEF-0501029A02D1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34AF74-45D9-42E3-9239-08F3BA5BD70D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9338727-43FA-4183-9DE1-95B6DAA3163B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3F1669D-2D99-4FB8-9755-E77BF2437320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DC55E5-E92F-4849-A7F4-6F7B56FC5690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D069D31-05B5-4F90-909E-2063CB728D96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3AC577A-115A-4616-8626-F75FE528A488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058BDBA-977F-418A-9DD8-22B785A5A785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EEC40F9-B3C5-4DB1-9147-16F77D266738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AF50274-16EF-4607-B2D5-6622133E5E58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28F2F5C-8910-4AA6-A1A3-A134D4293EA9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1094168-F3B8-4B26-8F73-B8FCA1F60ADF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72060B-9889-4CE5-BD91-31C75B89CC54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A46D97-E973-4F09-BC78-B4CDBFA0E275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C2B043B-75B0-426D-8CA0-BD771BF10A69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0F9D884-7E5E-4963-899F-380BE1418EA0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67DA243-BF3A-4DE3-8667-8308D44A37E7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4049741-23DE-418C-84E7-D1A52280E7D6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9D8F54C-21E8-42EB-9338-67BE948200DD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50CE52-E163-4B71-8BD9-0E488718CED7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ADE809A-5619-4C1B-B6E1-9387BAB311AE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53D705D-69F9-4F9E-8F9E-67906E0EF254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3EDA65E-E185-4445-9FE8-76DED0C4B812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2560B6E-E9FE-433C-899C-99470AC7823D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8EEF23D-25C3-4CA4-837B-F46418E384E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DDABAE1-6697-4AAE-9310-EF9709891B91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3996D24-9128-427B-B7C6-34558DF21B39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44EA5A2-2155-42AB-A9E2-EE97F9CF43BB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7E9D7B9-A99D-42A1-86AF-20BF020E7766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9F86C0E-0CB5-4EB6-8F8E-0A0006DBC691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2B4121F-35D3-406C-AC4E-20079B6E26F5}"/>
              </a:ext>
            </a:extLst>
          </p:cNvPr>
          <p:cNvSpPr/>
          <p:nvPr/>
        </p:nvSpPr>
        <p:spPr>
          <a:xfrm>
            <a:off x="3745225" y="4323015"/>
            <a:ext cx="4690951" cy="464687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1">
            <a:extLst>
              <a:ext uri="{FF2B5EF4-FFF2-40B4-BE49-F238E27FC236}">
                <a16:creationId xmlns:a16="http://schemas.microsoft.com/office/drawing/2014/main" id="{E8D9542D-542C-4B2A-ADB5-5EF2865EF7DC}"/>
              </a:ext>
            </a:extLst>
          </p:cNvPr>
          <p:cNvSpPr txBox="1">
            <a:spLocks/>
          </p:cNvSpPr>
          <p:nvPr/>
        </p:nvSpPr>
        <p:spPr>
          <a:xfrm>
            <a:off x="2253123" y="5009337"/>
            <a:ext cx="10617200" cy="692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        陳柏艾、吳欣怡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5D31AA52-C750-4A04-B6CF-38E11E966E8D}"/>
              </a:ext>
            </a:extLst>
          </p:cNvPr>
          <p:cNvSpPr txBox="1">
            <a:spLocks/>
          </p:cNvSpPr>
          <p:nvPr/>
        </p:nvSpPr>
        <p:spPr>
          <a:xfrm>
            <a:off x="4570974" y="652126"/>
            <a:ext cx="3050051" cy="692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組員名單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60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2120A-EF9D-6C44-9E1E-305984F4E960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EA0B51D-15D9-394A-A5FE-48837DDA04B8}"/>
              </a:ext>
            </a:extLst>
          </p:cNvPr>
          <p:cNvSpPr txBox="1"/>
          <p:nvPr/>
        </p:nvSpPr>
        <p:spPr>
          <a:xfrm>
            <a:off x="3869020" y="6017520"/>
            <a:ext cx="6904997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按下送出資訊後，預測結果即顯示在下方。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7C19452-82B8-5C48-82F8-2B765C488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5312" r="16547" b="7439"/>
          <a:stretch/>
        </p:blipFill>
        <p:spPr>
          <a:xfrm>
            <a:off x="3806316" y="912306"/>
            <a:ext cx="7082263" cy="49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8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46AB1DF-70F8-4AF2-8FE7-C1928FC2CB9B}"/>
              </a:ext>
            </a:extLst>
          </p:cNvPr>
          <p:cNvGrpSpPr/>
          <p:nvPr/>
        </p:nvGrpSpPr>
        <p:grpSpPr>
          <a:xfrm>
            <a:off x="4581710" y="2144757"/>
            <a:ext cx="2965370" cy="1005075"/>
            <a:chOff x="363148" y="262896"/>
            <a:chExt cx="2965370" cy="1005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4A6EA-FE97-4EF7-9EC6-2A5431BB76D1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56A080-753A-492F-8E7F-7D4393E5DCC5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7FA368-6519-474F-B0A9-3F552B4288BA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5B7A0F-EBF5-41EF-B836-56788DAEDD22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773F43-832B-4FF0-A323-2E31427762C1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4577F9-E05D-4036-BB28-86CC20C41DCA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DBB98-E01A-43E5-AEDB-901D67965956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C87297-61A0-4233-B2AC-238DF43CED8E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7807A5-23F1-436F-8810-E2C46D6B38E3}"/>
              </a:ext>
            </a:extLst>
          </p:cNvPr>
          <p:cNvGrpSpPr/>
          <p:nvPr/>
        </p:nvGrpSpPr>
        <p:grpSpPr>
          <a:xfrm>
            <a:off x="2208752" y="3108855"/>
            <a:ext cx="7690020" cy="1161587"/>
            <a:chOff x="2199024" y="3128311"/>
            <a:chExt cx="7690020" cy="11615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5E399C-5EA4-44AC-8174-3ED08EC8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270" y="312831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7633F-6C57-47ED-9061-98D6FCD49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603" y="315399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056868-1C42-44B0-BCE7-ED8D78A1D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43" y="3149833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3C6F4B-5945-4DDE-A181-B27C4E17E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270" y="3128311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E9F12C-6E74-4413-91EF-D363180F5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9024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267B8-76F0-4F33-B858-6204AC3D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577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63428FE7-3EB3-48E5-8EDB-45D1AB7955DE}"/>
              </a:ext>
            </a:extLst>
          </p:cNvPr>
          <p:cNvSpPr txBox="1">
            <a:spLocks/>
          </p:cNvSpPr>
          <p:nvPr/>
        </p:nvSpPr>
        <p:spPr>
          <a:xfrm>
            <a:off x="3048074" y="3401617"/>
            <a:ext cx="6095852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2F5F5A8-8E1B-441B-B717-7750E12A7C30}"/>
              </a:ext>
            </a:extLst>
          </p:cNvPr>
          <p:cNvSpPr txBox="1">
            <a:spLocks/>
          </p:cNvSpPr>
          <p:nvPr/>
        </p:nvSpPr>
        <p:spPr>
          <a:xfrm>
            <a:off x="3204686" y="4341855"/>
            <a:ext cx="6095852" cy="288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自己當自己的房子價格鑑定師</a:t>
            </a:r>
          </a:p>
          <a:p>
            <a:pPr marL="0" indent="0" algn="ctr">
              <a:buNone/>
            </a:pPr>
            <a:endParaRPr lang="en-US" altLang="ko-KR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B5680B-8FF2-4AA7-907D-7C8102B1C964}"/>
              </a:ext>
            </a:extLst>
          </p:cNvPr>
          <p:cNvSpPr/>
          <p:nvPr/>
        </p:nvSpPr>
        <p:spPr>
          <a:xfrm>
            <a:off x="4666878" y="4491633"/>
            <a:ext cx="2791318" cy="276509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F7EBCD7C-090E-4EFA-A7F9-7BA731A1B794}"/>
              </a:ext>
            </a:extLst>
          </p:cNvPr>
          <p:cNvSpPr/>
          <p:nvPr/>
        </p:nvSpPr>
        <p:spPr>
          <a:xfrm>
            <a:off x="4724483" y="0"/>
            <a:ext cx="149752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20D1508-5CD4-4F9C-9D7E-55DADC7B36EF}"/>
              </a:ext>
            </a:extLst>
          </p:cNvPr>
          <p:cNvGrpSpPr/>
          <p:nvPr/>
        </p:nvGrpSpPr>
        <p:grpSpPr>
          <a:xfrm>
            <a:off x="504825" y="762000"/>
            <a:ext cx="788909" cy="6096000"/>
            <a:chOff x="5846596" y="462062"/>
            <a:chExt cx="2773530" cy="2143141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4962A34-023C-47B5-8D5D-00627B99F206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solidFill>
              <a:schemeClr val="accent1"/>
            </a:solidFill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C9443D4-A455-4DF2-B36E-63D2BBB3596A}"/>
                </a:ext>
              </a:extLst>
            </p:cNvPr>
            <p:cNvSpPr/>
            <p:nvPr/>
          </p:nvSpPr>
          <p:spPr>
            <a:xfrm>
              <a:off x="640602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29FA17-847A-462D-AB0E-B4C15AE14D58}"/>
                </a:ext>
              </a:extLst>
            </p:cNvPr>
            <p:cNvSpPr/>
            <p:nvPr/>
          </p:nvSpPr>
          <p:spPr>
            <a:xfrm>
              <a:off x="748665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9C6B99-FD14-4C14-BDCD-D921BCAC3190}"/>
              </a:ext>
            </a:extLst>
          </p:cNvPr>
          <p:cNvGrpSpPr/>
          <p:nvPr/>
        </p:nvGrpSpPr>
        <p:grpSpPr>
          <a:xfrm>
            <a:off x="1230827" y="2457450"/>
            <a:ext cx="788909" cy="4400550"/>
            <a:chOff x="5846596" y="462062"/>
            <a:chExt cx="2773530" cy="15470803"/>
          </a:xfrm>
          <a:solidFill>
            <a:schemeClr val="accent2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4AF3E93-03FD-4419-99A3-1861610C7F55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11B2CE-233B-4C71-B116-1257F69C7EE3}"/>
                </a:ext>
              </a:extLst>
            </p:cNvPr>
            <p:cNvSpPr/>
            <p:nvPr/>
          </p:nvSpPr>
          <p:spPr>
            <a:xfrm>
              <a:off x="640602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FF02C1-B515-46A0-9868-C91F73D1482E}"/>
                </a:ext>
              </a:extLst>
            </p:cNvPr>
            <p:cNvSpPr/>
            <p:nvPr/>
          </p:nvSpPr>
          <p:spPr>
            <a:xfrm>
              <a:off x="748665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0A0CF6A-9D66-47C0-A4F7-951179CCA2B5}"/>
              </a:ext>
            </a:extLst>
          </p:cNvPr>
          <p:cNvGrpSpPr/>
          <p:nvPr/>
        </p:nvGrpSpPr>
        <p:grpSpPr>
          <a:xfrm>
            <a:off x="1956829" y="1647825"/>
            <a:ext cx="788909" cy="5210175"/>
            <a:chOff x="5846596" y="462062"/>
            <a:chExt cx="2773530" cy="18317163"/>
          </a:xfrm>
          <a:solidFill>
            <a:schemeClr val="accent4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BA2B089-E5D5-4145-9A38-63BAAED7E204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56234-CB8A-46BD-863C-AB469A92C2FA}"/>
                </a:ext>
              </a:extLst>
            </p:cNvPr>
            <p:cNvSpPr/>
            <p:nvPr/>
          </p:nvSpPr>
          <p:spPr>
            <a:xfrm>
              <a:off x="640602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A0CE03-320F-4C53-AF21-35F957A632E8}"/>
                </a:ext>
              </a:extLst>
            </p:cNvPr>
            <p:cNvSpPr/>
            <p:nvPr/>
          </p:nvSpPr>
          <p:spPr>
            <a:xfrm>
              <a:off x="748665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93557B-9933-474C-A30A-72557B14457F}"/>
              </a:ext>
            </a:extLst>
          </p:cNvPr>
          <p:cNvGrpSpPr/>
          <p:nvPr/>
        </p:nvGrpSpPr>
        <p:grpSpPr>
          <a:xfrm>
            <a:off x="2682831" y="2143125"/>
            <a:ext cx="788909" cy="4714875"/>
            <a:chOff x="5846596" y="462062"/>
            <a:chExt cx="2773530" cy="16575861"/>
          </a:xfrm>
          <a:solidFill>
            <a:schemeClr val="accent3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DEE3AB-CE1D-4269-B896-E4EE40CC82DA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4D736E2-6426-44F4-95D3-02105E69C5E3}"/>
                </a:ext>
              </a:extLst>
            </p:cNvPr>
            <p:cNvSpPr/>
            <p:nvPr/>
          </p:nvSpPr>
          <p:spPr>
            <a:xfrm>
              <a:off x="640602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08705-B076-4949-A9AC-0F3368E992D3}"/>
                </a:ext>
              </a:extLst>
            </p:cNvPr>
            <p:cNvSpPr/>
            <p:nvPr/>
          </p:nvSpPr>
          <p:spPr>
            <a:xfrm>
              <a:off x="748665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CCD8C2C-CE0D-44AC-B6DD-D36C0865C4F0}"/>
              </a:ext>
            </a:extLst>
          </p:cNvPr>
          <p:cNvGrpSpPr/>
          <p:nvPr/>
        </p:nvGrpSpPr>
        <p:grpSpPr>
          <a:xfrm>
            <a:off x="3408832" y="1352550"/>
            <a:ext cx="788909" cy="5505450"/>
            <a:chOff x="5846596" y="462062"/>
            <a:chExt cx="2773530" cy="19355247"/>
          </a:xfrm>
          <a:solidFill>
            <a:schemeClr val="accent2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A07408-3560-4707-9F1C-A4E4AF84417B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AA75A18-D4E1-4047-9EA9-FC3FF9F52193}"/>
                </a:ext>
              </a:extLst>
            </p:cNvPr>
            <p:cNvSpPr/>
            <p:nvPr/>
          </p:nvSpPr>
          <p:spPr>
            <a:xfrm>
              <a:off x="640602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7FD999-0964-44DA-85FB-B37C16C08A2E}"/>
                </a:ext>
              </a:extLst>
            </p:cNvPr>
            <p:cNvSpPr/>
            <p:nvPr/>
          </p:nvSpPr>
          <p:spPr>
            <a:xfrm>
              <a:off x="748665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FFABCF-0393-4458-8112-3E980F392D31}"/>
              </a:ext>
            </a:extLst>
          </p:cNvPr>
          <p:cNvGrpSpPr/>
          <p:nvPr/>
        </p:nvGrpSpPr>
        <p:grpSpPr>
          <a:xfrm>
            <a:off x="1078130" y="3223659"/>
            <a:ext cx="788909" cy="3634341"/>
            <a:chOff x="5846596" y="462062"/>
            <a:chExt cx="2773530" cy="12777080"/>
          </a:xfrm>
          <a:solidFill>
            <a:schemeClr val="accent4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9491AA-6434-438A-B2D2-30B702781D6E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01728A9-5BEF-444D-810A-52B1E1738126}"/>
                </a:ext>
              </a:extLst>
            </p:cNvPr>
            <p:cNvSpPr/>
            <p:nvPr/>
          </p:nvSpPr>
          <p:spPr>
            <a:xfrm>
              <a:off x="640602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64A64D3-C20F-4844-9CDC-F82ED17B5054}"/>
                </a:ext>
              </a:extLst>
            </p:cNvPr>
            <p:cNvSpPr/>
            <p:nvPr/>
          </p:nvSpPr>
          <p:spPr>
            <a:xfrm>
              <a:off x="748665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F342BB-557D-4E1D-9466-605B7FE67DB7}"/>
              </a:ext>
            </a:extLst>
          </p:cNvPr>
          <p:cNvGrpSpPr/>
          <p:nvPr/>
        </p:nvGrpSpPr>
        <p:grpSpPr>
          <a:xfrm>
            <a:off x="3260580" y="2786751"/>
            <a:ext cx="788909" cy="4071249"/>
            <a:chOff x="5846596" y="462062"/>
            <a:chExt cx="2773530" cy="14313096"/>
          </a:xfrm>
          <a:solidFill>
            <a:schemeClr val="accent4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B3C1F6-254A-48A3-A3C8-110721D7E101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CD80D4-FF78-46CF-8DB7-0B25B78B45C2}"/>
                </a:ext>
              </a:extLst>
            </p:cNvPr>
            <p:cNvSpPr/>
            <p:nvPr/>
          </p:nvSpPr>
          <p:spPr>
            <a:xfrm>
              <a:off x="640602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9E62D6-AF6F-433D-8EED-34900B954C97}"/>
                </a:ext>
              </a:extLst>
            </p:cNvPr>
            <p:cNvSpPr/>
            <p:nvPr/>
          </p:nvSpPr>
          <p:spPr>
            <a:xfrm>
              <a:off x="748665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3290494-4A7E-4DE3-A898-6163ED8C7E72}"/>
              </a:ext>
            </a:extLst>
          </p:cNvPr>
          <p:cNvGrpSpPr/>
          <p:nvPr/>
        </p:nvGrpSpPr>
        <p:grpSpPr>
          <a:xfrm>
            <a:off x="1956829" y="3720619"/>
            <a:ext cx="788909" cy="3137381"/>
            <a:chOff x="1452004" y="3720619"/>
            <a:chExt cx="788909" cy="3137381"/>
          </a:xfrm>
          <a:solidFill>
            <a:schemeClr val="accent3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F6D5B6-DC47-461C-9187-C134974B1590}"/>
                </a:ext>
              </a:extLst>
            </p:cNvPr>
            <p:cNvSpPr/>
            <p:nvPr/>
          </p:nvSpPr>
          <p:spPr>
            <a:xfrm>
              <a:off x="1717932" y="3886200"/>
              <a:ext cx="307378" cy="2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2F73669-DA90-425F-8D50-729EB0B3E72B}"/>
                </a:ext>
              </a:extLst>
            </p:cNvPr>
            <p:cNvGrpSpPr/>
            <p:nvPr/>
          </p:nvGrpSpPr>
          <p:grpSpPr>
            <a:xfrm>
              <a:off x="1452004" y="3720619"/>
              <a:ext cx="788909" cy="3137381"/>
              <a:chOff x="5846596" y="462062"/>
              <a:chExt cx="2773530" cy="11029941"/>
            </a:xfrm>
            <a:grp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9CAD7D-BB2D-4FE9-848C-04ABAB379B75}"/>
                  </a:ext>
                </a:extLst>
              </p:cNvPr>
              <p:cNvSpPr/>
              <p:nvPr/>
            </p:nvSpPr>
            <p:spPr>
              <a:xfrm>
                <a:off x="5846596" y="462062"/>
                <a:ext cx="2773530" cy="2146766"/>
              </a:xfrm>
              <a:custGeom>
                <a:avLst/>
                <a:gdLst>
                  <a:gd name="connsiteX0" fmla="*/ 1573462 w 3107713"/>
                  <a:gd name="connsiteY0" fmla="*/ 1230810 h 2405430"/>
                  <a:gd name="connsiteX1" fmla="*/ 1573462 w 3107713"/>
                  <a:gd name="connsiteY1" fmla="*/ 1540156 h 2405430"/>
                  <a:gd name="connsiteX2" fmla="*/ 1882808 w 3107713"/>
                  <a:gd name="connsiteY2" fmla="*/ 1540156 h 2405430"/>
                  <a:gd name="connsiteX3" fmla="*/ 1882808 w 3107713"/>
                  <a:gd name="connsiteY3" fmla="*/ 1230810 h 2405430"/>
                  <a:gd name="connsiteX4" fmla="*/ 1220371 w 3107713"/>
                  <a:gd name="connsiteY4" fmla="*/ 1230810 h 2405430"/>
                  <a:gd name="connsiteX5" fmla="*/ 1220371 w 3107713"/>
                  <a:gd name="connsiteY5" fmla="*/ 1540156 h 2405430"/>
                  <a:gd name="connsiteX6" fmla="*/ 1529717 w 3107713"/>
                  <a:gd name="connsiteY6" fmla="*/ 1540156 h 2405430"/>
                  <a:gd name="connsiteX7" fmla="*/ 1529717 w 3107713"/>
                  <a:gd name="connsiteY7" fmla="*/ 1230810 h 2405430"/>
                  <a:gd name="connsiteX8" fmla="*/ 1573462 w 3107713"/>
                  <a:gd name="connsiteY8" fmla="*/ 861315 h 2405430"/>
                  <a:gd name="connsiteX9" fmla="*/ 1573462 w 3107713"/>
                  <a:gd name="connsiteY9" fmla="*/ 1170661 h 2405430"/>
                  <a:gd name="connsiteX10" fmla="*/ 1882808 w 3107713"/>
                  <a:gd name="connsiteY10" fmla="*/ 1170661 h 2405430"/>
                  <a:gd name="connsiteX11" fmla="*/ 1882808 w 3107713"/>
                  <a:gd name="connsiteY11" fmla="*/ 861315 h 2405430"/>
                  <a:gd name="connsiteX12" fmla="*/ 1220371 w 3107713"/>
                  <a:gd name="connsiteY12" fmla="*/ 861315 h 2405430"/>
                  <a:gd name="connsiteX13" fmla="*/ 1220371 w 3107713"/>
                  <a:gd name="connsiteY13" fmla="*/ 1170661 h 2405430"/>
                  <a:gd name="connsiteX14" fmla="*/ 1529717 w 3107713"/>
                  <a:gd name="connsiteY14" fmla="*/ 1170661 h 2405430"/>
                  <a:gd name="connsiteX15" fmla="*/ 1529717 w 3107713"/>
                  <a:gd name="connsiteY15" fmla="*/ 861315 h 2405430"/>
                  <a:gd name="connsiteX16" fmla="*/ 1554853 w 3107713"/>
                  <a:gd name="connsiteY16" fmla="*/ 0 h 2405430"/>
                  <a:gd name="connsiteX17" fmla="*/ 1709041 w 3107713"/>
                  <a:gd name="connsiteY17" fmla="*/ 68657 h 2405430"/>
                  <a:gd name="connsiteX18" fmla="*/ 2030222 w 3107713"/>
                  <a:gd name="connsiteY18" fmla="*/ 299844 h 2405430"/>
                  <a:gd name="connsiteX19" fmla="*/ 2101595 w 3107713"/>
                  <a:gd name="connsiteY19" fmla="*/ 268813 h 2405430"/>
                  <a:gd name="connsiteX20" fmla="*/ 2241239 w 3107713"/>
                  <a:gd name="connsiteY20" fmla="*/ 133823 h 2405430"/>
                  <a:gd name="connsiteX21" fmla="*/ 2380880 w 3107713"/>
                  <a:gd name="connsiteY21" fmla="*/ 133823 h 2405430"/>
                  <a:gd name="connsiteX22" fmla="*/ 2486388 w 3107713"/>
                  <a:gd name="connsiteY22" fmla="*/ 239331 h 2405430"/>
                  <a:gd name="connsiteX23" fmla="*/ 2484837 w 3107713"/>
                  <a:gd name="connsiteY23" fmla="*/ 526377 h 2405430"/>
                  <a:gd name="connsiteX24" fmla="*/ 2571726 w 3107713"/>
                  <a:gd name="connsiteY24" fmla="*/ 690844 h 2405430"/>
                  <a:gd name="connsiteX25" fmla="*/ 3013930 w 3107713"/>
                  <a:gd name="connsiteY25" fmla="*/ 1005818 h 2405430"/>
                  <a:gd name="connsiteX26" fmla="*/ 3107024 w 3107713"/>
                  <a:gd name="connsiteY26" fmla="*/ 1131497 h 2405430"/>
                  <a:gd name="connsiteX27" fmla="*/ 3041858 w 3107713"/>
                  <a:gd name="connsiteY27" fmla="*/ 1271140 h 2405430"/>
                  <a:gd name="connsiteX28" fmla="*/ 2843256 w 3107713"/>
                  <a:gd name="connsiteY28" fmla="*/ 1271140 h 2405430"/>
                  <a:gd name="connsiteX29" fmla="*/ 2577934 w 3107713"/>
                  <a:gd name="connsiteY29" fmla="*/ 1083398 h 2405430"/>
                  <a:gd name="connsiteX30" fmla="*/ 2500354 w 3107713"/>
                  <a:gd name="connsiteY30" fmla="*/ 1041505 h 2405430"/>
                  <a:gd name="connsiteX31" fmla="*/ 2486388 w 3107713"/>
                  <a:gd name="connsiteY31" fmla="*/ 1126841 h 2405430"/>
                  <a:gd name="connsiteX32" fmla="*/ 2486388 w 3107713"/>
                  <a:gd name="connsiteY32" fmla="*/ 1688518 h 2405430"/>
                  <a:gd name="connsiteX33" fmla="*/ 2486388 w 3107713"/>
                  <a:gd name="connsiteY33" fmla="*/ 2254849 h 2405430"/>
                  <a:gd name="connsiteX34" fmla="*/ 2343642 w 3107713"/>
                  <a:gd name="connsiteY34" fmla="*/ 2403802 h 2405430"/>
                  <a:gd name="connsiteX35" fmla="*/ 1909197 w 3107713"/>
                  <a:gd name="connsiteY35" fmla="*/ 2405353 h 2405430"/>
                  <a:gd name="connsiteX36" fmla="*/ 1833168 w 3107713"/>
                  <a:gd name="connsiteY36" fmla="*/ 2327773 h 2405430"/>
                  <a:gd name="connsiteX37" fmla="*/ 1834722 w 3107713"/>
                  <a:gd name="connsiteY37" fmla="*/ 1939875 h 2405430"/>
                  <a:gd name="connsiteX38" fmla="*/ 1741625 w 3107713"/>
                  <a:gd name="connsiteY38" fmla="*/ 1842124 h 2405430"/>
                  <a:gd name="connsiteX39" fmla="*/ 1369244 w 3107713"/>
                  <a:gd name="connsiteY39" fmla="*/ 1842124 h 2405430"/>
                  <a:gd name="connsiteX40" fmla="*/ 1276150 w 3107713"/>
                  <a:gd name="connsiteY40" fmla="*/ 1939875 h 2405430"/>
                  <a:gd name="connsiteX41" fmla="*/ 1277701 w 3107713"/>
                  <a:gd name="connsiteY41" fmla="*/ 2327773 h 2405430"/>
                  <a:gd name="connsiteX42" fmla="*/ 1200121 w 3107713"/>
                  <a:gd name="connsiteY42" fmla="*/ 2403802 h 2405430"/>
                  <a:gd name="connsiteX43" fmla="*/ 773434 w 3107713"/>
                  <a:gd name="connsiteY43" fmla="*/ 2402251 h 2405430"/>
                  <a:gd name="connsiteX44" fmla="*/ 624481 w 3107713"/>
                  <a:gd name="connsiteY44" fmla="*/ 2251744 h 2405430"/>
                  <a:gd name="connsiteX45" fmla="*/ 622930 w 3107713"/>
                  <a:gd name="connsiteY45" fmla="*/ 1111327 h 2405430"/>
                  <a:gd name="connsiteX46" fmla="*/ 607413 w 3107713"/>
                  <a:gd name="connsiteY46" fmla="*/ 1041505 h 2405430"/>
                  <a:gd name="connsiteX47" fmla="*/ 548452 w 3107713"/>
                  <a:gd name="connsiteY47" fmla="*/ 1072535 h 2405430"/>
                  <a:gd name="connsiteX48" fmla="*/ 290888 w 3107713"/>
                  <a:gd name="connsiteY48" fmla="*/ 1258726 h 2405430"/>
                  <a:gd name="connsiteX49" fmla="*/ 152798 w 3107713"/>
                  <a:gd name="connsiteY49" fmla="*/ 1300620 h 2405430"/>
                  <a:gd name="connsiteX50" fmla="*/ 6947 w 3107713"/>
                  <a:gd name="connsiteY50" fmla="*/ 1192009 h 2405430"/>
                  <a:gd name="connsiteX51" fmla="*/ 67460 w 3107713"/>
                  <a:gd name="connsiteY51" fmla="*/ 1029090 h 2405430"/>
                  <a:gd name="connsiteX52" fmla="*/ 557761 w 3107713"/>
                  <a:gd name="connsiteY52" fmla="*/ 675330 h 2405430"/>
                  <a:gd name="connsiteX53" fmla="*/ 1401828 w 3107713"/>
                  <a:gd name="connsiteY53" fmla="*/ 68657 h 2405430"/>
                  <a:gd name="connsiteX54" fmla="*/ 1554853 w 3107713"/>
                  <a:gd name="connsiteY54" fmla="*/ 0 h 240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107713" h="2405430">
                    <a:moveTo>
                      <a:pt x="1573462" y="1230810"/>
                    </a:moveTo>
                    <a:lnTo>
                      <a:pt x="1573462" y="1540156"/>
                    </a:lnTo>
                    <a:lnTo>
                      <a:pt x="1882808" y="1540156"/>
                    </a:lnTo>
                    <a:lnTo>
                      <a:pt x="1882808" y="1230810"/>
                    </a:lnTo>
                    <a:close/>
                    <a:moveTo>
                      <a:pt x="1220371" y="1230810"/>
                    </a:moveTo>
                    <a:lnTo>
                      <a:pt x="1220371" y="1540156"/>
                    </a:lnTo>
                    <a:lnTo>
                      <a:pt x="1529717" y="1540156"/>
                    </a:lnTo>
                    <a:lnTo>
                      <a:pt x="1529717" y="1230810"/>
                    </a:lnTo>
                    <a:close/>
                    <a:moveTo>
                      <a:pt x="1573462" y="861315"/>
                    </a:moveTo>
                    <a:lnTo>
                      <a:pt x="1573462" y="1170661"/>
                    </a:lnTo>
                    <a:lnTo>
                      <a:pt x="1882808" y="1170661"/>
                    </a:lnTo>
                    <a:lnTo>
                      <a:pt x="1882808" y="861315"/>
                    </a:lnTo>
                    <a:close/>
                    <a:moveTo>
                      <a:pt x="1220371" y="861315"/>
                    </a:moveTo>
                    <a:lnTo>
                      <a:pt x="1220371" y="1170661"/>
                    </a:lnTo>
                    <a:lnTo>
                      <a:pt x="1529717" y="1170661"/>
                    </a:lnTo>
                    <a:lnTo>
                      <a:pt x="1529717" y="861315"/>
                    </a:lnTo>
                    <a:close/>
                    <a:moveTo>
                      <a:pt x="1554853" y="0"/>
                    </a:moveTo>
                    <a:cubicBezTo>
                      <a:pt x="1599267" y="0"/>
                      <a:pt x="1643875" y="22886"/>
                      <a:pt x="1709041" y="68657"/>
                    </a:cubicBezTo>
                    <a:cubicBezTo>
                      <a:pt x="1816101" y="144686"/>
                      <a:pt x="1923163" y="222264"/>
                      <a:pt x="2030222" y="299844"/>
                    </a:cubicBezTo>
                    <a:cubicBezTo>
                      <a:pt x="2075218" y="332428"/>
                      <a:pt x="2098490" y="341737"/>
                      <a:pt x="2101595" y="268813"/>
                    </a:cubicBezTo>
                    <a:cubicBezTo>
                      <a:pt x="2106248" y="152442"/>
                      <a:pt x="2129523" y="133823"/>
                      <a:pt x="2241239" y="133823"/>
                    </a:cubicBezTo>
                    <a:cubicBezTo>
                      <a:pt x="2287786" y="133823"/>
                      <a:pt x="2334333" y="133823"/>
                      <a:pt x="2380880" y="133823"/>
                    </a:cubicBezTo>
                    <a:cubicBezTo>
                      <a:pt x="2450702" y="133823"/>
                      <a:pt x="2486388" y="169509"/>
                      <a:pt x="2486388" y="239331"/>
                    </a:cubicBezTo>
                    <a:cubicBezTo>
                      <a:pt x="2486388" y="335530"/>
                      <a:pt x="2492595" y="431729"/>
                      <a:pt x="2484837" y="526377"/>
                    </a:cubicBezTo>
                    <a:cubicBezTo>
                      <a:pt x="2478630" y="603955"/>
                      <a:pt x="2509663" y="648951"/>
                      <a:pt x="2571726" y="690844"/>
                    </a:cubicBezTo>
                    <a:cubicBezTo>
                      <a:pt x="2720680" y="793250"/>
                      <a:pt x="2866528" y="900310"/>
                      <a:pt x="3013930" y="1005818"/>
                    </a:cubicBezTo>
                    <a:cubicBezTo>
                      <a:pt x="3058926" y="1038402"/>
                      <a:pt x="3102370" y="1069433"/>
                      <a:pt x="3107024" y="1131497"/>
                    </a:cubicBezTo>
                    <a:cubicBezTo>
                      <a:pt x="3111680" y="1190458"/>
                      <a:pt x="3093061" y="1240107"/>
                      <a:pt x="3041858" y="1271140"/>
                    </a:cubicBezTo>
                    <a:cubicBezTo>
                      <a:pt x="2976692" y="1311480"/>
                      <a:pt x="2906870" y="1313031"/>
                      <a:pt x="2843256" y="1271140"/>
                    </a:cubicBezTo>
                    <a:cubicBezTo>
                      <a:pt x="2753264" y="1212179"/>
                      <a:pt x="2666374" y="1145462"/>
                      <a:pt x="2577934" y="1083398"/>
                    </a:cubicBezTo>
                    <a:cubicBezTo>
                      <a:pt x="2553108" y="1066331"/>
                      <a:pt x="2528282" y="1029090"/>
                      <a:pt x="2500354" y="1041505"/>
                    </a:cubicBezTo>
                    <a:cubicBezTo>
                      <a:pt x="2469321" y="1055468"/>
                      <a:pt x="2486388" y="1097361"/>
                      <a:pt x="2486388" y="1126841"/>
                    </a:cubicBezTo>
                    <a:cubicBezTo>
                      <a:pt x="2484837" y="1316136"/>
                      <a:pt x="2486388" y="1502327"/>
                      <a:pt x="2486388" y="1688518"/>
                    </a:cubicBezTo>
                    <a:cubicBezTo>
                      <a:pt x="2486388" y="1877811"/>
                      <a:pt x="2486388" y="2065553"/>
                      <a:pt x="2486388" y="2254849"/>
                    </a:cubicBezTo>
                    <a:cubicBezTo>
                      <a:pt x="2486388" y="2361908"/>
                      <a:pt x="2449151" y="2402251"/>
                      <a:pt x="2343642" y="2403802"/>
                    </a:cubicBezTo>
                    <a:cubicBezTo>
                      <a:pt x="2199345" y="2405353"/>
                      <a:pt x="2053494" y="2402251"/>
                      <a:pt x="1909197" y="2405353"/>
                    </a:cubicBezTo>
                    <a:cubicBezTo>
                      <a:pt x="1851790" y="2406904"/>
                      <a:pt x="1831617" y="2385183"/>
                      <a:pt x="1833168" y="2327773"/>
                    </a:cubicBezTo>
                    <a:cubicBezTo>
                      <a:pt x="1836273" y="2198992"/>
                      <a:pt x="1831617" y="2068658"/>
                      <a:pt x="1834722" y="1939875"/>
                    </a:cubicBezTo>
                    <a:cubicBezTo>
                      <a:pt x="1836273" y="1871606"/>
                      <a:pt x="1812998" y="1840573"/>
                      <a:pt x="1741625" y="1842124"/>
                    </a:cubicBezTo>
                    <a:cubicBezTo>
                      <a:pt x="1617498" y="1845229"/>
                      <a:pt x="1493371" y="1845229"/>
                      <a:pt x="1369244" y="1842124"/>
                    </a:cubicBezTo>
                    <a:cubicBezTo>
                      <a:pt x="1296320" y="1840573"/>
                      <a:pt x="1274596" y="1873158"/>
                      <a:pt x="1276150" y="1939875"/>
                    </a:cubicBezTo>
                    <a:cubicBezTo>
                      <a:pt x="1279252" y="2068658"/>
                      <a:pt x="1274596" y="2198992"/>
                      <a:pt x="1277701" y="2327773"/>
                    </a:cubicBezTo>
                    <a:cubicBezTo>
                      <a:pt x="1279252" y="2385183"/>
                      <a:pt x="1257528" y="2405353"/>
                      <a:pt x="1200121" y="2403802"/>
                    </a:cubicBezTo>
                    <a:cubicBezTo>
                      <a:pt x="1057375" y="2400697"/>
                      <a:pt x="916180" y="2403802"/>
                      <a:pt x="773434" y="2402251"/>
                    </a:cubicBezTo>
                    <a:cubicBezTo>
                      <a:pt x="661719" y="2400697"/>
                      <a:pt x="624481" y="2363459"/>
                      <a:pt x="624481" y="2251744"/>
                    </a:cubicBezTo>
                    <a:cubicBezTo>
                      <a:pt x="624481" y="1871606"/>
                      <a:pt x="624481" y="1491467"/>
                      <a:pt x="622930" y="1111327"/>
                    </a:cubicBezTo>
                    <a:cubicBezTo>
                      <a:pt x="622930" y="1088052"/>
                      <a:pt x="636893" y="1053916"/>
                      <a:pt x="607413" y="1041505"/>
                    </a:cubicBezTo>
                    <a:cubicBezTo>
                      <a:pt x="585692" y="1032195"/>
                      <a:pt x="567071" y="1058572"/>
                      <a:pt x="548452" y="1072535"/>
                    </a:cubicBezTo>
                    <a:cubicBezTo>
                      <a:pt x="461565" y="1134599"/>
                      <a:pt x="376227" y="1195111"/>
                      <a:pt x="290888" y="1258726"/>
                    </a:cubicBezTo>
                    <a:cubicBezTo>
                      <a:pt x="248995" y="1289759"/>
                      <a:pt x="203999" y="1306827"/>
                      <a:pt x="152798" y="1300620"/>
                    </a:cubicBezTo>
                    <a:cubicBezTo>
                      <a:pt x="82976" y="1292861"/>
                      <a:pt x="27117" y="1263382"/>
                      <a:pt x="6947" y="1192009"/>
                    </a:cubicBezTo>
                    <a:cubicBezTo>
                      <a:pt x="-13223" y="1125289"/>
                      <a:pt x="11603" y="1069433"/>
                      <a:pt x="67460" y="1029090"/>
                    </a:cubicBezTo>
                    <a:cubicBezTo>
                      <a:pt x="230376" y="911170"/>
                      <a:pt x="393294" y="793250"/>
                      <a:pt x="557761" y="675330"/>
                    </a:cubicBezTo>
                    <a:cubicBezTo>
                      <a:pt x="838600" y="472072"/>
                      <a:pt x="1119438" y="270364"/>
                      <a:pt x="1401828" y="68657"/>
                    </a:cubicBezTo>
                    <a:cubicBezTo>
                      <a:pt x="1466219" y="22886"/>
                      <a:pt x="1510439" y="0"/>
                      <a:pt x="1554853" y="0"/>
                    </a:cubicBezTo>
                    <a:close/>
                  </a:path>
                </a:pathLst>
              </a:custGeom>
              <a:grpFill/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5C2247-B853-48CA-B0DB-D74E22F0F2CD}"/>
                  </a:ext>
                </a:extLst>
              </p:cNvPr>
              <p:cNvSpPr/>
              <p:nvPr/>
            </p:nvSpPr>
            <p:spPr>
              <a:xfrm>
                <a:off x="640602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51919A-4D1A-41F0-A9AA-C84DD34E7FE8}"/>
                  </a:ext>
                </a:extLst>
              </p:cNvPr>
              <p:cNvSpPr/>
              <p:nvPr/>
            </p:nvSpPr>
            <p:spPr>
              <a:xfrm>
                <a:off x="748665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40AFA22-B70A-464D-B0D6-ACAD9AFCC592}"/>
              </a:ext>
            </a:extLst>
          </p:cNvPr>
          <p:cNvSpPr txBox="1"/>
          <p:nvPr/>
        </p:nvSpPr>
        <p:spPr>
          <a:xfrm>
            <a:off x="4757635" y="422944"/>
            <a:ext cx="80200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專案大綱</a:t>
            </a:r>
            <a:endParaRPr lang="ko-KR" altLang="en-US" sz="5400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51DCD3-8D06-4621-98BE-B55DC1389643}"/>
              </a:ext>
            </a:extLst>
          </p:cNvPr>
          <p:cNvSpPr txBox="1"/>
          <p:nvPr/>
        </p:nvSpPr>
        <p:spPr>
          <a:xfrm>
            <a:off x="6537180" y="2088365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動機與目標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ACED2E-21CC-4289-A68C-38EEBF36915C}"/>
              </a:ext>
            </a:extLst>
          </p:cNvPr>
          <p:cNvGrpSpPr/>
          <p:nvPr/>
        </p:nvGrpSpPr>
        <p:grpSpPr>
          <a:xfrm>
            <a:off x="4994199" y="1921268"/>
            <a:ext cx="958096" cy="780795"/>
            <a:chOff x="5324331" y="1449052"/>
            <a:chExt cx="958096" cy="78079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09C53F-9F8D-4A49-A933-1F1B4C4FDC1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DDB7A7-F78F-4F77-931D-CBBAA1135594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6470D80-1E18-4CAB-83ED-1DF7377B6C04}"/>
              </a:ext>
            </a:extLst>
          </p:cNvPr>
          <p:cNvGrpSpPr/>
          <p:nvPr/>
        </p:nvGrpSpPr>
        <p:grpSpPr>
          <a:xfrm>
            <a:off x="5012746" y="2956167"/>
            <a:ext cx="958096" cy="780795"/>
            <a:chOff x="5324331" y="1449052"/>
            <a:chExt cx="958096" cy="78079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30D5AF-8200-4F34-99A9-135C00B81FF0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0B9A8CC-4224-4499-82D3-4161C971E308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E816C9-28D8-497B-B22B-1A3ADDD55BAE}"/>
              </a:ext>
            </a:extLst>
          </p:cNvPr>
          <p:cNvGrpSpPr/>
          <p:nvPr/>
        </p:nvGrpSpPr>
        <p:grpSpPr>
          <a:xfrm>
            <a:off x="5016284" y="3991066"/>
            <a:ext cx="958096" cy="780795"/>
            <a:chOff x="5324331" y="1449052"/>
            <a:chExt cx="958096" cy="780795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8E664DA-B995-46E3-BBBA-61375FA0BF97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5B362B6-F152-48D1-A8C7-BC44973D2CAE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850B21-2DCA-42CF-BBC5-FAE14E9DE586}"/>
              </a:ext>
            </a:extLst>
          </p:cNvPr>
          <p:cNvGrpSpPr/>
          <p:nvPr/>
        </p:nvGrpSpPr>
        <p:grpSpPr>
          <a:xfrm>
            <a:off x="2530156" y="4326901"/>
            <a:ext cx="788909" cy="2531099"/>
            <a:chOff x="5846596" y="462062"/>
            <a:chExt cx="2773530" cy="8898464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06FB72-EEC5-4258-9B68-CC33A3D3C078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1D40DA-691B-4473-A11B-C53DAC804D81}"/>
                </a:ext>
              </a:extLst>
            </p:cNvPr>
            <p:cNvSpPr/>
            <p:nvPr/>
          </p:nvSpPr>
          <p:spPr>
            <a:xfrm>
              <a:off x="640602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33885DB-9B7C-421A-8736-DBCA19D658A9}"/>
                </a:ext>
              </a:extLst>
            </p:cNvPr>
            <p:cNvSpPr/>
            <p:nvPr/>
          </p:nvSpPr>
          <p:spPr>
            <a:xfrm>
              <a:off x="748665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4" name="TextBox 99">
            <a:extLst>
              <a:ext uri="{FF2B5EF4-FFF2-40B4-BE49-F238E27FC236}">
                <a16:creationId xmlns:a16="http://schemas.microsoft.com/office/drawing/2014/main" id="{630805B1-93E3-4CE8-97AA-64F0B9F4B455}"/>
              </a:ext>
            </a:extLst>
          </p:cNvPr>
          <p:cNvSpPr txBox="1"/>
          <p:nvPr/>
        </p:nvSpPr>
        <p:spPr>
          <a:xfrm>
            <a:off x="6537180" y="3092066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執行方式</a:t>
            </a:r>
            <a:endParaRPr lang="ko-KR" altLang="en-US" sz="2800" b="1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1" name="TextBox 99">
            <a:extLst>
              <a:ext uri="{FF2B5EF4-FFF2-40B4-BE49-F238E27FC236}">
                <a16:creationId xmlns:a16="http://schemas.microsoft.com/office/drawing/2014/main" id="{CA966640-9D24-4789-9B50-BD6F964CC102}"/>
              </a:ext>
            </a:extLst>
          </p:cNvPr>
          <p:cNvSpPr txBox="1"/>
          <p:nvPr/>
        </p:nvSpPr>
        <p:spPr>
          <a:xfrm>
            <a:off x="6513813" y="4095767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成果展現</a:t>
            </a:r>
            <a:endParaRPr lang="ko-KR" altLang="en-US" sz="2800" b="1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BA845C-8043-3E48-81F1-0C4DEA7F1E7E}"/>
              </a:ext>
            </a:extLst>
          </p:cNvPr>
          <p:cNvSpPr txBox="1"/>
          <p:nvPr/>
        </p:nvSpPr>
        <p:spPr>
          <a:xfrm>
            <a:off x="6212668" y="5849143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GitHub: </a:t>
            </a:r>
            <a:endParaRPr lang="zh-TW" altLang="en-US" sz="24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Our Team Style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1C769404-0120-43B5-892A-1140E0F68D8B}"/>
              </a:ext>
            </a:extLst>
          </p:cNvPr>
          <p:cNvSpPr/>
          <p:nvPr/>
        </p:nvSpPr>
        <p:spPr>
          <a:xfrm>
            <a:off x="1500889" y="1692056"/>
            <a:ext cx="2813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陳柏艾</a:t>
            </a:r>
            <a:endParaRPr lang="en-US" altLang="ko-KR" sz="3200" dirty="0">
              <a:solidFill>
                <a:schemeClr val="accent4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id="{81FEFDA0-3A51-4D88-8741-6BD701A2D30D}"/>
              </a:ext>
            </a:extLst>
          </p:cNvPr>
          <p:cNvSpPr/>
          <p:nvPr/>
        </p:nvSpPr>
        <p:spPr>
          <a:xfrm>
            <a:off x="4421027" y="3685578"/>
            <a:ext cx="2614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Program skills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656E3E66-C5AA-4C86-BB25-398C91256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076964"/>
              </p:ext>
            </p:extLst>
          </p:nvPr>
        </p:nvGraphicFramePr>
        <p:xfrm>
          <a:off x="4837939" y="4075619"/>
          <a:ext cx="6124575" cy="16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D0AFB698-B040-4DE1-8A98-CCA4D679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2" y="2311183"/>
            <a:ext cx="3155363" cy="2945006"/>
          </a:xfrm>
          <a:prstGeom prst="rect">
            <a:avLst/>
          </a:prstGeom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F4F52698-8F93-4BC3-8A1F-AF69FA60FA86}"/>
              </a:ext>
            </a:extLst>
          </p:cNvPr>
          <p:cNvSpPr/>
          <p:nvPr/>
        </p:nvSpPr>
        <p:spPr>
          <a:xfrm>
            <a:off x="4139314" y="2317497"/>
            <a:ext cx="7521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低調悶騷王。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土屬性。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專案技術組，負責專案核心建模。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6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 Style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1C769404-0120-43B5-892A-1140E0F68D8B}"/>
              </a:ext>
            </a:extLst>
          </p:cNvPr>
          <p:cNvSpPr/>
          <p:nvPr/>
        </p:nvSpPr>
        <p:spPr>
          <a:xfrm>
            <a:off x="1500889" y="1692056"/>
            <a:ext cx="2813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吳欣怡</a:t>
            </a:r>
            <a:endParaRPr lang="en-US" altLang="ko-KR" sz="3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id="{81FEFDA0-3A51-4D88-8741-6BD701A2D30D}"/>
              </a:ext>
            </a:extLst>
          </p:cNvPr>
          <p:cNvSpPr/>
          <p:nvPr/>
        </p:nvSpPr>
        <p:spPr>
          <a:xfrm>
            <a:off x="4421027" y="3685578"/>
            <a:ext cx="2614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Program skills</a:t>
            </a:r>
            <a:endParaRPr lang="ko-KR" altLang="en-US" sz="2000" b="1" dirty="0"/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656E3E66-C5AA-4C86-BB25-398C91256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51757"/>
              </p:ext>
            </p:extLst>
          </p:nvPr>
        </p:nvGraphicFramePr>
        <p:xfrm>
          <a:off x="4837939" y="4075619"/>
          <a:ext cx="6124575" cy="16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2">
            <a:extLst>
              <a:ext uri="{FF2B5EF4-FFF2-40B4-BE49-F238E27FC236}">
                <a16:creationId xmlns:a16="http://schemas.microsoft.com/office/drawing/2014/main" id="{F4F52698-8F93-4BC3-8A1F-AF69FA60FA86}"/>
              </a:ext>
            </a:extLst>
          </p:cNvPr>
          <p:cNvSpPr/>
          <p:nvPr/>
        </p:nvSpPr>
        <p:spPr>
          <a:xfrm>
            <a:off x="4139314" y="2317497"/>
            <a:ext cx="7521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話撈無誤。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ㄎㄧㄤ屬性。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專案公關組，負責專案資料、背景知識及簡報。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9E2173-57FA-4EFA-9682-151330EF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4" y="2276831"/>
            <a:ext cx="3082043" cy="29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33850" y="3049906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1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動機與目標</a:t>
            </a:r>
          </a:p>
        </p:txBody>
      </p:sp>
    </p:spTree>
    <p:extLst>
      <p:ext uri="{BB962C8B-B14F-4D97-AF65-F5344CB8AC3E}">
        <p14:creationId xmlns:p14="http://schemas.microsoft.com/office/powerpoint/2010/main" val="356092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蝸牛們的煩惱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CC4C64F-B65B-4A66-A6C9-23A8C8736E42}"/>
              </a:ext>
            </a:extLst>
          </p:cNvPr>
          <p:cNvSpPr/>
          <p:nvPr/>
        </p:nvSpPr>
        <p:spPr>
          <a:xfrm>
            <a:off x="5558037" y="1631344"/>
            <a:ext cx="5662414" cy="4184324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BED6F12E-C308-481E-BDAD-6B51594C6434}"/>
              </a:ext>
            </a:extLst>
          </p:cNvPr>
          <p:cNvSpPr/>
          <p:nvPr/>
        </p:nvSpPr>
        <p:spPr>
          <a:xfrm>
            <a:off x="5829301" y="1860980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315DAAA1-47E4-4849-94CD-AE82D955F448}"/>
              </a:ext>
            </a:extLst>
          </p:cNvPr>
          <p:cNvSpPr/>
          <p:nvPr/>
        </p:nvSpPr>
        <p:spPr>
          <a:xfrm>
            <a:off x="5829301" y="3194855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F43A9725-0324-400C-B9F3-36AC1D5F93EF}"/>
              </a:ext>
            </a:extLst>
          </p:cNvPr>
          <p:cNvSpPr/>
          <p:nvPr/>
        </p:nvSpPr>
        <p:spPr>
          <a:xfrm>
            <a:off x="5829301" y="452873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9DE02-FB1F-4C0C-A132-7DF0E7059CE7}"/>
              </a:ext>
            </a:extLst>
          </p:cNvPr>
          <p:cNvSpPr txBox="1"/>
          <p:nvPr/>
        </p:nvSpPr>
        <p:spPr>
          <a:xfrm>
            <a:off x="6640401" y="2110135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買房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(buy)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1309C2C2-59CB-4C5A-A04E-14CB4EAED255}"/>
              </a:ext>
            </a:extLst>
          </p:cNvPr>
          <p:cNvSpPr/>
          <p:nvPr/>
        </p:nvSpPr>
        <p:spPr>
          <a:xfrm>
            <a:off x="1000392" y="2175334"/>
            <a:ext cx="4244266" cy="3096344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46905F-2395-484B-BEF2-825B045C6CF7}"/>
              </a:ext>
            </a:extLst>
          </p:cNvPr>
          <p:cNvSpPr/>
          <p:nvPr/>
        </p:nvSpPr>
        <p:spPr>
          <a:xfrm>
            <a:off x="2170248" y="3093789"/>
            <a:ext cx="1700969" cy="1316583"/>
          </a:xfrm>
          <a:custGeom>
            <a:avLst/>
            <a:gdLst>
              <a:gd name="connsiteX0" fmla="*/ 1573462 w 3107713"/>
              <a:gd name="connsiteY0" fmla="*/ 1230810 h 2405430"/>
              <a:gd name="connsiteX1" fmla="*/ 1573462 w 3107713"/>
              <a:gd name="connsiteY1" fmla="*/ 1540156 h 2405430"/>
              <a:gd name="connsiteX2" fmla="*/ 1882808 w 3107713"/>
              <a:gd name="connsiteY2" fmla="*/ 1540156 h 2405430"/>
              <a:gd name="connsiteX3" fmla="*/ 1882808 w 3107713"/>
              <a:gd name="connsiteY3" fmla="*/ 1230810 h 2405430"/>
              <a:gd name="connsiteX4" fmla="*/ 1220371 w 3107713"/>
              <a:gd name="connsiteY4" fmla="*/ 1230810 h 2405430"/>
              <a:gd name="connsiteX5" fmla="*/ 1220371 w 3107713"/>
              <a:gd name="connsiteY5" fmla="*/ 1540156 h 2405430"/>
              <a:gd name="connsiteX6" fmla="*/ 1529717 w 3107713"/>
              <a:gd name="connsiteY6" fmla="*/ 1540156 h 2405430"/>
              <a:gd name="connsiteX7" fmla="*/ 1529717 w 3107713"/>
              <a:gd name="connsiteY7" fmla="*/ 1230810 h 2405430"/>
              <a:gd name="connsiteX8" fmla="*/ 1573462 w 3107713"/>
              <a:gd name="connsiteY8" fmla="*/ 861315 h 2405430"/>
              <a:gd name="connsiteX9" fmla="*/ 1573462 w 3107713"/>
              <a:gd name="connsiteY9" fmla="*/ 1170661 h 2405430"/>
              <a:gd name="connsiteX10" fmla="*/ 1882808 w 3107713"/>
              <a:gd name="connsiteY10" fmla="*/ 1170661 h 2405430"/>
              <a:gd name="connsiteX11" fmla="*/ 1882808 w 3107713"/>
              <a:gd name="connsiteY11" fmla="*/ 861315 h 2405430"/>
              <a:gd name="connsiteX12" fmla="*/ 1220371 w 3107713"/>
              <a:gd name="connsiteY12" fmla="*/ 861315 h 2405430"/>
              <a:gd name="connsiteX13" fmla="*/ 1220371 w 3107713"/>
              <a:gd name="connsiteY13" fmla="*/ 1170661 h 2405430"/>
              <a:gd name="connsiteX14" fmla="*/ 1529717 w 3107713"/>
              <a:gd name="connsiteY14" fmla="*/ 1170661 h 2405430"/>
              <a:gd name="connsiteX15" fmla="*/ 1529717 w 3107713"/>
              <a:gd name="connsiteY15" fmla="*/ 861315 h 2405430"/>
              <a:gd name="connsiteX16" fmla="*/ 1554853 w 3107713"/>
              <a:gd name="connsiteY16" fmla="*/ 0 h 2405430"/>
              <a:gd name="connsiteX17" fmla="*/ 1709041 w 3107713"/>
              <a:gd name="connsiteY17" fmla="*/ 68657 h 2405430"/>
              <a:gd name="connsiteX18" fmla="*/ 2030222 w 3107713"/>
              <a:gd name="connsiteY18" fmla="*/ 299844 h 2405430"/>
              <a:gd name="connsiteX19" fmla="*/ 2101595 w 3107713"/>
              <a:gd name="connsiteY19" fmla="*/ 268813 h 2405430"/>
              <a:gd name="connsiteX20" fmla="*/ 2241239 w 3107713"/>
              <a:gd name="connsiteY20" fmla="*/ 133823 h 2405430"/>
              <a:gd name="connsiteX21" fmla="*/ 2380880 w 3107713"/>
              <a:gd name="connsiteY21" fmla="*/ 133823 h 2405430"/>
              <a:gd name="connsiteX22" fmla="*/ 2486388 w 3107713"/>
              <a:gd name="connsiteY22" fmla="*/ 239331 h 2405430"/>
              <a:gd name="connsiteX23" fmla="*/ 2484837 w 3107713"/>
              <a:gd name="connsiteY23" fmla="*/ 526377 h 2405430"/>
              <a:gd name="connsiteX24" fmla="*/ 2571726 w 3107713"/>
              <a:gd name="connsiteY24" fmla="*/ 690844 h 2405430"/>
              <a:gd name="connsiteX25" fmla="*/ 3013930 w 3107713"/>
              <a:gd name="connsiteY25" fmla="*/ 1005818 h 2405430"/>
              <a:gd name="connsiteX26" fmla="*/ 3107024 w 3107713"/>
              <a:gd name="connsiteY26" fmla="*/ 1131497 h 2405430"/>
              <a:gd name="connsiteX27" fmla="*/ 3041858 w 3107713"/>
              <a:gd name="connsiteY27" fmla="*/ 1271140 h 2405430"/>
              <a:gd name="connsiteX28" fmla="*/ 2843256 w 3107713"/>
              <a:gd name="connsiteY28" fmla="*/ 1271140 h 2405430"/>
              <a:gd name="connsiteX29" fmla="*/ 2577934 w 3107713"/>
              <a:gd name="connsiteY29" fmla="*/ 1083398 h 2405430"/>
              <a:gd name="connsiteX30" fmla="*/ 2500354 w 3107713"/>
              <a:gd name="connsiteY30" fmla="*/ 1041505 h 2405430"/>
              <a:gd name="connsiteX31" fmla="*/ 2486388 w 3107713"/>
              <a:gd name="connsiteY31" fmla="*/ 1126841 h 2405430"/>
              <a:gd name="connsiteX32" fmla="*/ 2486388 w 3107713"/>
              <a:gd name="connsiteY32" fmla="*/ 1688518 h 2405430"/>
              <a:gd name="connsiteX33" fmla="*/ 2486388 w 3107713"/>
              <a:gd name="connsiteY33" fmla="*/ 2254849 h 2405430"/>
              <a:gd name="connsiteX34" fmla="*/ 2343642 w 3107713"/>
              <a:gd name="connsiteY34" fmla="*/ 2403802 h 2405430"/>
              <a:gd name="connsiteX35" fmla="*/ 1909197 w 3107713"/>
              <a:gd name="connsiteY35" fmla="*/ 2405353 h 2405430"/>
              <a:gd name="connsiteX36" fmla="*/ 1833168 w 3107713"/>
              <a:gd name="connsiteY36" fmla="*/ 2327773 h 2405430"/>
              <a:gd name="connsiteX37" fmla="*/ 1834722 w 3107713"/>
              <a:gd name="connsiteY37" fmla="*/ 1939875 h 2405430"/>
              <a:gd name="connsiteX38" fmla="*/ 1741625 w 3107713"/>
              <a:gd name="connsiteY38" fmla="*/ 1842124 h 2405430"/>
              <a:gd name="connsiteX39" fmla="*/ 1369244 w 3107713"/>
              <a:gd name="connsiteY39" fmla="*/ 1842124 h 2405430"/>
              <a:gd name="connsiteX40" fmla="*/ 1276150 w 3107713"/>
              <a:gd name="connsiteY40" fmla="*/ 1939875 h 2405430"/>
              <a:gd name="connsiteX41" fmla="*/ 1277701 w 3107713"/>
              <a:gd name="connsiteY41" fmla="*/ 2327773 h 2405430"/>
              <a:gd name="connsiteX42" fmla="*/ 1200121 w 3107713"/>
              <a:gd name="connsiteY42" fmla="*/ 2403802 h 2405430"/>
              <a:gd name="connsiteX43" fmla="*/ 773434 w 3107713"/>
              <a:gd name="connsiteY43" fmla="*/ 2402251 h 2405430"/>
              <a:gd name="connsiteX44" fmla="*/ 624481 w 3107713"/>
              <a:gd name="connsiteY44" fmla="*/ 2251744 h 2405430"/>
              <a:gd name="connsiteX45" fmla="*/ 622930 w 3107713"/>
              <a:gd name="connsiteY45" fmla="*/ 1111327 h 2405430"/>
              <a:gd name="connsiteX46" fmla="*/ 607413 w 3107713"/>
              <a:gd name="connsiteY46" fmla="*/ 1041505 h 2405430"/>
              <a:gd name="connsiteX47" fmla="*/ 548452 w 3107713"/>
              <a:gd name="connsiteY47" fmla="*/ 1072535 h 2405430"/>
              <a:gd name="connsiteX48" fmla="*/ 290888 w 3107713"/>
              <a:gd name="connsiteY48" fmla="*/ 1258726 h 2405430"/>
              <a:gd name="connsiteX49" fmla="*/ 152798 w 3107713"/>
              <a:gd name="connsiteY49" fmla="*/ 1300620 h 2405430"/>
              <a:gd name="connsiteX50" fmla="*/ 6947 w 3107713"/>
              <a:gd name="connsiteY50" fmla="*/ 1192009 h 2405430"/>
              <a:gd name="connsiteX51" fmla="*/ 67460 w 3107713"/>
              <a:gd name="connsiteY51" fmla="*/ 1029090 h 2405430"/>
              <a:gd name="connsiteX52" fmla="*/ 557761 w 3107713"/>
              <a:gd name="connsiteY52" fmla="*/ 675330 h 2405430"/>
              <a:gd name="connsiteX53" fmla="*/ 1401828 w 3107713"/>
              <a:gd name="connsiteY53" fmla="*/ 68657 h 2405430"/>
              <a:gd name="connsiteX54" fmla="*/ 1554853 w 3107713"/>
              <a:gd name="connsiteY54" fmla="*/ 0 h 240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07713" h="2405430">
                <a:moveTo>
                  <a:pt x="1573462" y="1230810"/>
                </a:moveTo>
                <a:lnTo>
                  <a:pt x="1573462" y="1540156"/>
                </a:lnTo>
                <a:lnTo>
                  <a:pt x="1882808" y="1540156"/>
                </a:lnTo>
                <a:lnTo>
                  <a:pt x="1882808" y="1230810"/>
                </a:lnTo>
                <a:close/>
                <a:moveTo>
                  <a:pt x="1220371" y="1230810"/>
                </a:moveTo>
                <a:lnTo>
                  <a:pt x="1220371" y="1540156"/>
                </a:lnTo>
                <a:lnTo>
                  <a:pt x="1529717" y="1540156"/>
                </a:lnTo>
                <a:lnTo>
                  <a:pt x="1529717" y="1230810"/>
                </a:lnTo>
                <a:close/>
                <a:moveTo>
                  <a:pt x="1573462" y="861315"/>
                </a:moveTo>
                <a:lnTo>
                  <a:pt x="1573462" y="1170661"/>
                </a:lnTo>
                <a:lnTo>
                  <a:pt x="1882808" y="1170661"/>
                </a:lnTo>
                <a:lnTo>
                  <a:pt x="1882808" y="861315"/>
                </a:lnTo>
                <a:close/>
                <a:moveTo>
                  <a:pt x="1220371" y="861315"/>
                </a:moveTo>
                <a:lnTo>
                  <a:pt x="1220371" y="1170661"/>
                </a:lnTo>
                <a:lnTo>
                  <a:pt x="1529717" y="1170661"/>
                </a:lnTo>
                <a:lnTo>
                  <a:pt x="1529717" y="861315"/>
                </a:lnTo>
                <a:close/>
                <a:moveTo>
                  <a:pt x="1554853" y="0"/>
                </a:moveTo>
                <a:cubicBezTo>
                  <a:pt x="1599267" y="0"/>
                  <a:pt x="1643875" y="22886"/>
                  <a:pt x="1709041" y="68657"/>
                </a:cubicBezTo>
                <a:cubicBezTo>
                  <a:pt x="1816101" y="144686"/>
                  <a:pt x="1923163" y="222264"/>
                  <a:pt x="2030222" y="299844"/>
                </a:cubicBezTo>
                <a:cubicBezTo>
                  <a:pt x="2075218" y="332428"/>
                  <a:pt x="2098490" y="341737"/>
                  <a:pt x="2101595" y="268813"/>
                </a:cubicBezTo>
                <a:cubicBezTo>
                  <a:pt x="2106248" y="152442"/>
                  <a:pt x="2129523" y="133823"/>
                  <a:pt x="2241239" y="133823"/>
                </a:cubicBezTo>
                <a:cubicBezTo>
                  <a:pt x="2287786" y="133823"/>
                  <a:pt x="2334333" y="133823"/>
                  <a:pt x="2380880" y="133823"/>
                </a:cubicBezTo>
                <a:cubicBezTo>
                  <a:pt x="2450702" y="133823"/>
                  <a:pt x="2486388" y="169509"/>
                  <a:pt x="2486388" y="239331"/>
                </a:cubicBezTo>
                <a:cubicBezTo>
                  <a:pt x="2486388" y="335530"/>
                  <a:pt x="2492595" y="431729"/>
                  <a:pt x="2484837" y="526377"/>
                </a:cubicBezTo>
                <a:cubicBezTo>
                  <a:pt x="2478630" y="603955"/>
                  <a:pt x="2509663" y="648951"/>
                  <a:pt x="2571726" y="690844"/>
                </a:cubicBezTo>
                <a:cubicBezTo>
                  <a:pt x="2720680" y="793250"/>
                  <a:pt x="2866528" y="900310"/>
                  <a:pt x="3013930" y="1005818"/>
                </a:cubicBezTo>
                <a:cubicBezTo>
                  <a:pt x="3058926" y="1038402"/>
                  <a:pt x="3102370" y="1069433"/>
                  <a:pt x="3107024" y="1131497"/>
                </a:cubicBezTo>
                <a:cubicBezTo>
                  <a:pt x="3111680" y="1190458"/>
                  <a:pt x="3093061" y="1240107"/>
                  <a:pt x="3041858" y="1271140"/>
                </a:cubicBezTo>
                <a:cubicBezTo>
                  <a:pt x="2976692" y="1311480"/>
                  <a:pt x="2906870" y="1313031"/>
                  <a:pt x="2843256" y="1271140"/>
                </a:cubicBezTo>
                <a:cubicBezTo>
                  <a:pt x="2753264" y="1212179"/>
                  <a:pt x="2666374" y="1145462"/>
                  <a:pt x="2577934" y="1083398"/>
                </a:cubicBezTo>
                <a:cubicBezTo>
                  <a:pt x="2553108" y="1066331"/>
                  <a:pt x="2528282" y="1029090"/>
                  <a:pt x="2500354" y="1041505"/>
                </a:cubicBezTo>
                <a:cubicBezTo>
                  <a:pt x="2469321" y="1055468"/>
                  <a:pt x="2486388" y="1097361"/>
                  <a:pt x="2486388" y="1126841"/>
                </a:cubicBezTo>
                <a:cubicBezTo>
                  <a:pt x="2484837" y="1316136"/>
                  <a:pt x="2486388" y="1502327"/>
                  <a:pt x="2486388" y="1688518"/>
                </a:cubicBezTo>
                <a:cubicBezTo>
                  <a:pt x="2486388" y="1877811"/>
                  <a:pt x="2486388" y="2065553"/>
                  <a:pt x="2486388" y="2254849"/>
                </a:cubicBezTo>
                <a:cubicBezTo>
                  <a:pt x="2486388" y="2361908"/>
                  <a:pt x="2449151" y="2402251"/>
                  <a:pt x="2343642" y="2403802"/>
                </a:cubicBezTo>
                <a:cubicBezTo>
                  <a:pt x="2199345" y="2405353"/>
                  <a:pt x="2053494" y="2402251"/>
                  <a:pt x="1909197" y="2405353"/>
                </a:cubicBezTo>
                <a:cubicBezTo>
                  <a:pt x="1851790" y="2406904"/>
                  <a:pt x="1831617" y="2385183"/>
                  <a:pt x="1833168" y="2327773"/>
                </a:cubicBezTo>
                <a:cubicBezTo>
                  <a:pt x="1836273" y="2198992"/>
                  <a:pt x="1831617" y="2068658"/>
                  <a:pt x="1834722" y="1939875"/>
                </a:cubicBezTo>
                <a:cubicBezTo>
                  <a:pt x="1836273" y="1871606"/>
                  <a:pt x="1812998" y="1840573"/>
                  <a:pt x="1741625" y="1842124"/>
                </a:cubicBezTo>
                <a:cubicBezTo>
                  <a:pt x="1617498" y="1845229"/>
                  <a:pt x="1493371" y="1845229"/>
                  <a:pt x="1369244" y="1842124"/>
                </a:cubicBezTo>
                <a:cubicBezTo>
                  <a:pt x="1296320" y="1840573"/>
                  <a:pt x="1274596" y="1873158"/>
                  <a:pt x="1276150" y="1939875"/>
                </a:cubicBezTo>
                <a:cubicBezTo>
                  <a:pt x="1279252" y="2068658"/>
                  <a:pt x="1274596" y="2198992"/>
                  <a:pt x="1277701" y="2327773"/>
                </a:cubicBezTo>
                <a:cubicBezTo>
                  <a:pt x="1279252" y="2385183"/>
                  <a:pt x="1257528" y="2405353"/>
                  <a:pt x="1200121" y="2403802"/>
                </a:cubicBezTo>
                <a:cubicBezTo>
                  <a:pt x="1057375" y="2400697"/>
                  <a:pt x="916180" y="2403802"/>
                  <a:pt x="773434" y="2402251"/>
                </a:cubicBezTo>
                <a:cubicBezTo>
                  <a:pt x="661719" y="2400697"/>
                  <a:pt x="624481" y="2363459"/>
                  <a:pt x="624481" y="2251744"/>
                </a:cubicBezTo>
                <a:cubicBezTo>
                  <a:pt x="624481" y="1871606"/>
                  <a:pt x="624481" y="1491467"/>
                  <a:pt x="622930" y="1111327"/>
                </a:cubicBezTo>
                <a:cubicBezTo>
                  <a:pt x="622930" y="1088052"/>
                  <a:pt x="636893" y="1053916"/>
                  <a:pt x="607413" y="1041505"/>
                </a:cubicBezTo>
                <a:cubicBezTo>
                  <a:pt x="585692" y="1032195"/>
                  <a:pt x="567071" y="1058572"/>
                  <a:pt x="548452" y="1072535"/>
                </a:cubicBezTo>
                <a:cubicBezTo>
                  <a:pt x="461565" y="1134599"/>
                  <a:pt x="376227" y="1195111"/>
                  <a:pt x="290888" y="1258726"/>
                </a:cubicBezTo>
                <a:cubicBezTo>
                  <a:pt x="248995" y="1289759"/>
                  <a:pt x="203999" y="1306827"/>
                  <a:pt x="152798" y="1300620"/>
                </a:cubicBezTo>
                <a:cubicBezTo>
                  <a:pt x="82976" y="1292861"/>
                  <a:pt x="27117" y="1263382"/>
                  <a:pt x="6947" y="1192009"/>
                </a:cubicBezTo>
                <a:cubicBezTo>
                  <a:pt x="-13223" y="1125289"/>
                  <a:pt x="11603" y="1069433"/>
                  <a:pt x="67460" y="1029090"/>
                </a:cubicBezTo>
                <a:cubicBezTo>
                  <a:pt x="230376" y="911170"/>
                  <a:pt x="393294" y="793250"/>
                  <a:pt x="557761" y="675330"/>
                </a:cubicBezTo>
                <a:cubicBezTo>
                  <a:pt x="838600" y="472072"/>
                  <a:pt x="1119438" y="270364"/>
                  <a:pt x="1401828" y="68657"/>
                </a:cubicBezTo>
                <a:cubicBezTo>
                  <a:pt x="1466219" y="22886"/>
                  <a:pt x="1510439" y="0"/>
                  <a:pt x="15548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6B2463-490C-4D11-AE54-3F3AEE061B8E}"/>
              </a:ext>
            </a:extLst>
          </p:cNvPr>
          <p:cNvSpPr/>
          <p:nvPr/>
        </p:nvSpPr>
        <p:spPr>
          <a:xfrm rot="1164718">
            <a:off x="1600839" y="2749371"/>
            <a:ext cx="1283711" cy="624642"/>
          </a:xfrm>
          <a:custGeom>
            <a:avLst/>
            <a:gdLst/>
            <a:ahLst/>
            <a:cxnLst/>
            <a:rect l="l" t="t" r="r" b="b"/>
            <a:pathLst>
              <a:path w="1283711" h="624642">
                <a:moveTo>
                  <a:pt x="449527" y="340541"/>
                </a:moveTo>
                <a:lnTo>
                  <a:pt x="449527" y="348876"/>
                </a:lnTo>
                <a:cubicBezTo>
                  <a:pt x="449527" y="358897"/>
                  <a:pt x="448982" y="365693"/>
                  <a:pt x="447890" y="369265"/>
                </a:cubicBezTo>
                <a:cubicBezTo>
                  <a:pt x="446303" y="374722"/>
                  <a:pt x="442979" y="379336"/>
                  <a:pt x="437919" y="383106"/>
                </a:cubicBezTo>
                <a:cubicBezTo>
                  <a:pt x="431073" y="388067"/>
                  <a:pt x="423879" y="390548"/>
                  <a:pt x="416339" y="390548"/>
                </a:cubicBezTo>
                <a:cubicBezTo>
                  <a:pt x="409592" y="390548"/>
                  <a:pt x="404035" y="388414"/>
                  <a:pt x="399670" y="384148"/>
                </a:cubicBezTo>
                <a:cubicBezTo>
                  <a:pt x="395304" y="379882"/>
                  <a:pt x="393121" y="374821"/>
                  <a:pt x="393121" y="368968"/>
                </a:cubicBezTo>
                <a:cubicBezTo>
                  <a:pt x="393121" y="363014"/>
                  <a:pt x="395850" y="358103"/>
                  <a:pt x="401307" y="354234"/>
                </a:cubicBezTo>
                <a:cubicBezTo>
                  <a:pt x="404879" y="351852"/>
                  <a:pt x="412469" y="349421"/>
                  <a:pt x="424078" y="346941"/>
                </a:cubicBezTo>
                <a:cubicBezTo>
                  <a:pt x="435686" y="344461"/>
                  <a:pt x="444169" y="342327"/>
                  <a:pt x="449527" y="340541"/>
                </a:cubicBezTo>
                <a:close/>
                <a:moveTo>
                  <a:pt x="691819" y="286814"/>
                </a:moveTo>
                <a:cubicBezTo>
                  <a:pt x="700352" y="286814"/>
                  <a:pt x="707595" y="289965"/>
                  <a:pt x="713548" y="296265"/>
                </a:cubicBezTo>
                <a:cubicBezTo>
                  <a:pt x="719501" y="302565"/>
                  <a:pt x="722627" y="311768"/>
                  <a:pt x="722924" y="323873"/>
                </a:cubicBezTo>
                <a:lnTo>
                  <a:pt x="660417" y="323873"/>
                </a:lnTo>
                <a:cubicBezTo>
                  <a:pt x="660317" y="312462"/>
                  <a:pt x="663244" y="303434"/>
                  <a:pt x="669198" y="296786"/>
                </a:cubicBezTo>
                <a:cubicBezTo>
                  <a:pt x="675151" y="290138"/>
                  <a:pt x="682691" y="286814"/>
                  <a:pt x="691819" y="286814"/>
                </a:cubicBezTo>
                <a:close/>
                <a:moveTo>
                  <a:pt x="689289" y="254816"/>
                </a:moveTo>
                <a:cubicBezTo>
                  <a:pt x="668354" y="254816"/>
                  <a:pt x="651041" y="262233"/>
                  <a:pt x="637348" y="277066"/>
                </a:cubicBezTo>
                <a:cubicBezTo>
                  <a:pt x="623656" y="291899"/>
                  <a:pt x="616810" y="312413"/>
                  <a:pt x="616810" y="338607"/>
                </a:cubicBezTo>
                <a:cubicBezTo>
                  <a:pt x="616810" y="360534"/>
                  <a:pt x="622019" y="378691"/>
                  <a:pt x="632437" y="393078"/>
                </a:cubicBezTo>
                <a:cubicBezTo>
                  <a:pt x="645633" y="411036"/>
                  <a:pt x="665973" y="420016"/>
                  <a:pt x="693457" y="420016"/>
                </a:cubicBezTo>
                <a:cubicBezTo>
                  <a:pt x="710820" y="420016"/>
                  <a:pt x="725281" y="416022"/>
                  <a:pt x="736840" y="408035"/>
                </a:cubicBezTo>
                <a:cubicBezTo>
                  <a:pt x="748399" y="400048"/>
                  <a:pt x="756857" y="388414"/>
                  <a:pt x="762215" y="373135"/>
                </a:cubicBezTo>
                <a:lnTo>
                  <a:pt x="720543" y="366140"/>
                </a:lnTo>
                <a:cubicBezTo>
                  <a:pt x="718261" y="374077"/>
                  <a:pt x="714888" y="379832"/>
                  <a:pt x="710423" y="383404"/>
                </a:cubicBezTo>
                <a:cubicBezTo>
                  <a:pt x="705958" y="386976"/>
                  <a:pt x="700451" y="388762"/>
                  <a:pt x="693903" y="388762"/>
                </a:cubicBezTo>
                <a:cubicBezTo>
                  <a:pt x="684279" y="388762"/>
                  <a:pt x="676242" y="385314"/>
                  <a:pt x="669793" y="378418"/>
                </a:cubicBezTo>
                <a:cubicBezTo>
                  <a:pt x="663344" y="371522"/>
                  <a:pt x="659970" y="361873"/>
                  <a:pt x="659673" y="349471"/>
                </a:cubicBezTo>
                <a:lnTo>
                  <a:pt x="764448" y="349471"/>
                </a:lnTo>
                <a:cubicBezTo>
                  <a:pt x="765043" y="317423"/>
                  <a:pt x="758544" y="293636"/>
                  <a:pt x="744951" y="278108"/>
                </a:cubicBezTo>
                <a:cubicBezTo>
                  <a:pt x="731358" y="262580"/>
                  <a:pt x="712804" y="254816"/>
                  <a:pt x="689289" y="254816"/>
                </a:cubicBezTo>
                <a:close/>
                <a:moveTo>
                  <a:pt x="424078" y="254816"/>
                </a:moveTo>
                <a:cubicBezTo>
                  <a:pt x="403539" y="254816"/>
                  <a:pt x="388061" y="258487"/>
                  <a:pt x="377643" y="265830"/>
                </a:cubicBezTo>
                <a:cubicBezTo>
                  <a:pt x="367225" y="273172"/>
                  <a:pt x="359883" y="284483"/>
                  <a:pt x="355617" y="299762"/>
                </a:cubicBezTo>
                <a:lnTo>
                  <a:pt x="393568" y="306609"/>
                </a:lnTo>
                <a:cubicBezTo>
                  <a:pt x="396148" y="299266"/>
                  <a:pt x="399521" y="294132"/>
                  <a:pt x="403688" y="291205"/>
                </a:cubicBezTo>
                <a:cubicBezTo>
                  <a:pt x="407855" y="288278"/>
                  <a:pt x="413660" y="286814"/>
                  <a:pt x="421101" y="286814"/>
                </a:cubicBezTo>
                <a:cubicBezTo>
                  <a:pt x="432114" y="286814"/>
                  <a:pt x="439605" y="288526"/>
                  <a:pt x="443574" y="291949"/>
                </a:cubicBezTo>
                <a:cubicBezTo>
                  <a:pt x="447543" y="295372"/>
                  <a:pt x="449527" y="301102"/>
                  <a:pt x="449527" y="309139"/>
                </a:cubicBezTo>
                <a:lnTo>
                  <a:pt x="449527" y="313306"/>
                </a:lnTo>
                <a:cubicBezTo>
                  <a:pt x="441987" y="316481"/>
                  <a:pt x="428443" y="319904"/>
                  <a:pt x="408897" y="323575"/>
                </a:cubicBezTo>
                <a:cubicBezTo>
                  <a:pt x="394411" y="326353"/>
                  <a:pt x="383324" y="329603"/>
                  <a:pt x="375634" y="333323"/>
                </a:cubicBezTo>
                <a:cubicBezTo>
                  <a:pt x="367945" y="337044"/>
                  <a:pt x="361967" y="342402"/>
                  <a:pt x="357700" y="349397"/>
                </a:cubicBezTo>
                <a:cubicBezTo>
                  <a:pt x="353434" y="356392"/>
                  <a:pt x="351301" y="364354"/>
                  <a:pt x="351301" y="373284"/>
                </a:cubicBezTo>
                <a:cubicBezTo>
                  <a:pt x="351301" y="386777"/>
                  <a:pt x="355989" y="397939"/>
                  <a:pt x="365365" y="406770"/>
                </a:cubicBezTo>
                <a:cubicBezTo>
                  <a:pt x="374741" y="415600"/>
                  <a:pt x="387565" y="420016"/>
                  <a:pt x="403837" y="420016"/>
                </a:cubicBezTo>
                <a:cubicBezTo>
                  <a:pt x="413064" y="420016"/>
                  <a:pt x="421746" y="418279"/>
                  <a:pt x="429882" y="414807"/>
                </a:cubicBezTo>
                <a:cubicBezTo>
                  <a:pt x="438018" y="411334"/>
                  <a:pt x="445658" y="406125"/>
                  <a:pt x="452801" y="399180"/>
                </a:cubicBezTo>
                <a:cubicBezTo>
                  <a:pt x="453099" y="399973"/>
                  <a:pt x="453595" y="401611"/>
                  <a:pt x="454290" y="404091"/>
                </a:cubicBezTo>
                <a:cubicBezTo>
                  <a:pt x="455877" y="409548"/>
                  <a:pt x="457217" y="413666"/>
                  <a:pt x="458308" y="416444"/>
                </a:cubicBezTo>
                <a:lnTo>
                  <a:pt x="499682" y="416444"/>
                </a:lnTo>
                <a:cubicBezTo>
                  <a:pt x="496011" y="408903"/>
                  <a:pt x="493506" y="401834"/>
                  <a:pt x="492166" y="395236"/>
                </a:cubicBezTo>
                <a:cubicBezTo>
                  <a:pt x="490827" y="388638"/>
                  <a:pt x="490157" y="378393"/>
                  <a:pt x="490157" y="364503"/>
                </a:cubicBezTo>
                <a:lnTo>
                  <a:pt x="490604" y="315687"/>
                </a:lnTo>
                <a:cubicBezTo>
                  <a:pt x="490604" y="297530"/>
                  <a:pt x="488743" y="285053"/>
                  <a:pt x="485023" y="278257"/>
                </a:cubicBezTo>
                <a:cubicBezTo>
                  <a:pt x="481302" y="271460"/>
                  <a:pt x="474878" y="265854"/>
                  <a:pt x="465750" y="261439"/>
                </a:cubicBezTo>
                <a:cubicBezTo>
                  <a:pt x="456621" y="257024"/>
                  <a:pt x="442731" y="254816"/>
                  <a:pt x="424078" y="254816"/>
                </a:cubicBezTo>
                <a:close/>
                <a:moveTo>
                  <a:pt x="1015880" y="241898"/>
                </a:moveTo>
                <a:cubicBezTo>
                  <a:pt x="976533" y="241898"/>
                  <a:pt x="946129" y="274092"/>
                  <a:pt x="946129" y="313439"/>
                </a:cubicBezTo>
                <a:cubicBezTo>
                  <a:pt x="946129" y="354574"/>
                  <a:pt x="980110" y="384980"/>
                  <a:pt x="1021247" y="383191"/>
                </a:cubicBezTo>
                <a:cubicBezTo>
                  <a:pt x="1060594" y="381403"/>
                  <a:pt x="1090998" y="347420"/>
                  <a:pt x="1089210" y="309862"/>
                </a:cubicBezTo>
                <a:cubicBezTo>
                  <a:pt x="1087421" y="270515"/>
                  <a:pt x="1055228" y="240109"/>
                  <a:pt x="1015880" y="241898"/>
                </a:cubicBezTo>
                <a:close/>
                <a:moveTo>
                  <a:pt x="533764" y="198262"/>
                </a:moveTo>
                <a:lnTo>
                  <a:pt x="533764" y="416444"/>
                </a:lnTo>
                <a:lnTo>
                  <a:pt x="575585" y="416444"/>
                </a:lnTo>
                <a:lnTo>
                  <a:pt x="575585" y="198262"/>
                </a:lnTo>
                <a:close/>
                <a:moveTo>
                  <a:pt x="238935" y="194541"/>
                </a:moveTo>
                <a:cubicBezTo>
                  <a:pt x="222168" y="194541"/>
                  <a:pt x="207855" y="197071"/>
                  <a:pt x="195999" y="202131"/>
                </a:cubicBezTo>
                <a:cubicBezTo>
                  <a:pt x="184142" y="207191"/>
                  <a:pt x="175063" y="214558"/>
                  <a:pt x="168763" y="224232"/>
                </a:cubicBezTo>
                <a:cubicBezTo>
                  <a:pt x="162463" y="233906"/>
                  <a:pt x="159312" y="244299"/>
                  <a:pt x="159312" y="255412"/>
                </a:cubicBezTo>
                <a:cubicBezTo>
                  <a:pt x="159312" y="272676"/>
                  <a:pt x="166010" y="287311"/>
                  <a:pt x="179404" y="299316"/>
                </a:cubicBezTo>
                <a:cubicBezTo>
                  <a:pt x="188929" y="307849"/>
                  <a:pt x="205499" y="315042"/>
                  <a:pt x="229113" y="320896"/>
                </a:cubicBezTo>
                <a:cubicBezTo>
                  <a:pt x="247468" y="325460"/>
                  <a:pt x="259226" y="328635"/>
                  <a:pt x="264385" y="330421"/>
                </a:cubicBezTo>
                <a:cubicBezTo>
                  <a:pt x="271926" y="333100"/>
                  <a:pt x="277209" y="336250"/>
                  <a:pt x="280235" y="339872"/>
                </a:cubicBezTo>
                <a:cubicBezTo>
                  <a:pt x="283261" y="343493"/>
                  <a:pt x="284775" y="347884"/>
                  <a:pt x="284775" y="353043"/>
                </a:cubicBezTo>
                <a:cubicBezTo>
                  <a:pt x="284775" y="361080"/>
                  <a:pt x="281178" y="368099"/>
                  <a:pt x="273984" y="374102"/>
                </a:cubicBezTo>
                <a:cubicBezTo>
                  <a:pt x="266791" y="380105"/>
                  <a:pt x="256100" y="383106"/>
                  <a:pt x="241912" y="383106"/>
                </a:cubicBezTo>
                <a:cubicBezTo>
                  <a:pt x="228517" y="383106"/>
                  <a:pt x="217876" y="379733"/>
                  <a:pt x="209988" y="372986"/>
                </a:cubicBezTo>
                <a:cubicBezTo>
                  <a:pt x="202101" y="366239"/>
                  <a:pt x="196867" y="355672"/>
                  <a:pt x="194287" y="341286"/>
                </a:cubicBezTo>
                <a:lnTo>
                  <a:pt x="151425" y="345453"/>
                </a:lnTo>
                <a:cubicBezTo>
                  <a:pt x="154302" y="369861"/>
                  <a:pt x="163132" y="388439"/>
                  <a:pt x="177916" y="401189"/>
                </a:cubicBezTo>
                <a:cubicBezTo>
                  <a:pt x="192700" y="413938"/>
                  <a:pt x="213883" y="420313"/>
                  <a:pt x="241466" y="420313"/>
                </a:cubicBezTo>
                <a:cubicBezTo>
                  <a:pt x="260416" y="420313"/>
                  <a:pt x="276242" y="417659"/>
                  <a:pt x="288942" y="412351"/>
                </a:cubicBezTo>
                <a:cubicBezTo>
                  <a:pt x="301642" y="407043"/>
                  <a:pt x="311464" y="398932"/>
                  <a:pt x="318410" y="388018"/>
                </a:cubicBezTo>
                <a:cubicBezTo>
                  <a:pt x="325355" y="377103"/>
                  <a:pt x="328828" y="365396"/>
                  <a:pt x="328828" y="352894"/>
                </a:cubicBezTo>
                <a:cubicBezTo>
                  <a:pt x="328828" y="339103"/>
                  <a:pt x="325925" y="327519"/>
                  <a:pt x="320121" y="318143"/>
                </a:cubicBezTo>
                <a:cubicBezTo>
                  <a:pt x="314317" y="308767"/>
                  <a:pt x="306280" y="301375"/>
                  <a:pt x="296011" y="295967"/>
                </a:cubicBezTo>
                <a:cubicBezTo>
                  <a:pt x="285742" y="290560"/>
                  <a:pt x="269892" y="285326"/>
                  <a:pt x="248460" y="280266"/>
                </a:cubicBezTo>
                <a:cubicBezTo>
                  <a:pt x="227029" y="275206"/>
                  <a:pt x="213535" y="270344"/>
                  <a:pt x="207979" y="265681"/>
                </a:cubicBezTo>
                <a:cubicBezTo>
                  <a:pt x="203614" y="262010"/>
                  <a:pt x="201431" y="257595"/>
                  <a:pt x="201431" y="252435"/>
                </a:cubicBezTo>
                <a:cubicBezTo>
                  <a:pt x="201431" y="246780"/>
                  <a:pt x="203762" y="242265"/>
                  <a:pt x="208426" y="238892"/>
                </a:cubicBezTo>
                <a:cubicBezTo>
                  <a:pt x="215669" y="233633"/>
                  <a:pt x="225690" y="231004"/>
                  <a:pt x="238489" y="231004"/>
                </a:cubicBezTo>
                <a:cubicBezTo>
                  <a:pt x="250891" y="231004"/>
                  <a:pt x="260193" y="233460"/>
                  <a:pt x="266394" y="238371"/>
                </a:cubicBezTo>
                <a:cubicBezTo>
                  <a:pt x="272595" y="243282"/>
                  <a:pt x="276639" y="251344"/>
                  <a:pt x="278524" y="262555"/>
                </a:cubicBezTo>
                <a:lnTo>
                  <a:pt x="322577" y="260621"/>
                </a:lnTo>
                <a:cubicBezTo>
                  <a:pt x="321882" y="240579"/>
                  <a:pt x="314615" y="224555"/>
                  <a:pt x="300774" y="212549"/>
                </a:cubicBezTo>
                <a:cubicBezTo>
                  <a:pt x="286933" y="200544"/>
                  <a:pt x="266320" y="194541"/>
                  <a:pt x="238935" y="194541"/>
                </a:cubicBezTo>
                <a:close/>
                <a:moveTo>
                  <a:pt x="525826" y="1"/>
                </a:moveTo>
                <a:cubicBezTo>
                  <a:pt x="665778" y="1"/>
                  <a:pt x="805730" y="448"/>
                  <a:pt x="946129" y="2237"/>
                </a:cubicBezTo>
                <a:cubicBezTo>
                  <a:pt x="980110" y="2237"/>
                  <a:pt x="1017670" y="21909"/>
                  <a:pt x="1044497" y="43372"/>
                </a:cubicBezTo>
                <a:cubicBezTo>
                  <a:pt x="1116037" y="107758"/>
                  <a:pt x="1182214" y="179299"/>
                  <a:pt x="1250177" y="247263"/>
                </a:cubicBezTo>
                <a:cubicBezTo>
                  <a:pt x="1294889" y="291977"/>
                  <a:pt x="1294889" y="329535"/>
                  <a:pt x="1250177" y="374249"/>
                </a:cubicBezTo>
                <a:cubicBezTo>
                  <a:pt x="1182214" y="444000"/>
                  <a:pt x="1112460" y="510176"/>
                  <a:pt x="1044497" y="579928"/>
                </a:cubicBezTo>
                <a:cubicBezTo>
                  <a:pt x="1015880" y="608544"/>
                  <a:pt x="981899" y="622852"/>
                  <a:pt x="940762" y="622852"/>
                </a:cubicBezTo>
                <a:cubicBezTo>
                  <a:pt x="803047" y="622852"/>
                  <a:pt x="663542" y="624642"/>
                  <a:pt x="525825" y="624642"/>
                </a:cubicBezTo>
                <a:cubicBezTo>
                  <a:pt x="388110" y="624642"/>
                  <a:pt x="252183" y="624642"/>
                  <a:pt x="114466" y="624642"/>
                </a:cubicBezTo>
                <a:cubicBezTo>
                  <a:pt x="32194" y="624642"/>
                  <a:pt x="0" y="592448"/>
                  <a:pt x="0" y="511964"/>
                </a:cubicBezTo>
                <a:cubicBezTo>
                  <a:pt x="0" y="377826"/>
                  <a:pt x="0" y="243686"/>
                  <a:pt x="0" y="109548"/>
                </a:cubicBezTo>
                <a:cubicBezTo>
                  <a:pt x="0" y="36218"/>
                  <a:pt x="32194" y="447"/>
                  <a:pt x="105524" y="447"/>
                </a:cubicBezTo>
                <a:cubicBezTo>
                  <a:pt x="245922" y="447"/>
                  <a:pt x="385874" y="0"/>
                  <a:pt x="525826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09BC8FF-721A-4615-910C-ACCB0AD2D7C8}"/>
              </a:ext>
            </a:extLst>
          </p:cNvPr>
          <p:cNvSpPr txBox="1"/>
          <p:nvPr/>
        </p:nvSpPr>
        <p:spPr>
          <a:xfrm>
            <a:off x="6640401" y="3454181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賣房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(sell)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56D9D69-4EFC-4C9D-9090-7DD799108048}"/>
              </a:ext>
            </a:extLst>
          </p:cNvPr>
          <p:cNvSpPr txBox="1"/>
          <p:nvPr/>
        </p:nvSpPr>
        <p:spPr>
          <a:xfrm>
            <a:off x="6640401" y="4788057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貸款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(mortgage)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00392" y="130974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無殼、土殼、銀殼、金殼？</a:t>
            </a:r>
          </a:p>
        </p:txBody>
      </p:sp>
    </p:spTree>
    <p:extLst>
      <p:ext uri="{BB962C8B-B14F-4D97-AF65-F5344CB8AC3E}">
        <p14:creationId xmlns:p14="http://schemas.microsoft.com/office/powerpoint/2010/main" val="99728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剪去對角角落 52">
            <a:extLst>
              <a:ext uri="{FF2B5EF4-FFF2-40B4-BE49-F238E27FC236}">
                <a16:creationId xmlns:a16="http://schemas.microsoft.com/office/drawing/2014/main" id="{2C4076D3-488E-46EC-9D97-17DA94989E7B}"/>
              </a:ext>
            </a:extLst>
          </p:cNvPr>
          <p:cNvSpPr/>
          <p:nvPr/>
        </p:nvSpPr>
        <p:spPr>
          <a:xfrm>
            <a:off x="34129" y="0"/>
            <a:ext cx="6563773" cy="6858000"/>
          </a:xfrm>
          <a:prstGeom prst="snip2DiagRect">
            <a:avLst>
              <a:gd name="adj1" fmla="val 40055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68FB6-74C6-4C4B-891E-471196E50A95}"/>
              </a:ext>
            </a:extLst>
          </p:cNvPr>
          <p:cNvSpPr txBox="1"/>
          <p:nvPr/>
        </p:nvSpPr>
        <p:spPr>
          <a:xfrm>
            <a:off x="1948703" y="396738"/>
            <a:ext cx="50622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專案動機與目標</a:t>
            </a:r>
            <a:endParaRPr lang="en-US" altLang="ko-KR" sz="4800" b="1" dirty="0">
              <a:solidFill>
                <a:schemeClr val="accen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D020C-1249-482C-A526-C35B41D7901C}"/>
              </a:ext>
            </a:extLst>
          </p:cNvPr>
          <p:cNvSpPr txBox="1"/>
          <p:nvPr/>
        </p:nvSpPr>
        <p:spPr>
          <a:xfrm>
            <a:off x="419101" y="1805571"/>
            <a:ext cx="7259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減少資訊不對稱 拒當買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賣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房子的盤仔！！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81368-3FAC-4255-8D7D-89073A00F0F5}"/>
              </a:ext>
            </a:extLst>
          </p:cNvPr>
          <p:cNvSpPr txBox="1"/>
          <p:nvPr/>
        </p:nvSpPr>
        <p:spPr>
          <a:xfrm>
            <a:off x="885399" y="2934763"/>
            <a:ext cx="154721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房屋特徵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24D757-CEA2-4BC4-A5DF-DDFC4FB65BF6}"/>
              </a:ext>
            </a:extLst>
          </p:cNvPr>
          <p:cNvGrpSpPr/>
          <p:nvPr/>
        </p:nvGrpSpPr>
        <p:grpSpPr>
          <a:xfrm>
            <a:off x="970240" y="3335043"/>
            <a:ext cx="2987810" cy="288032"/>
            <a:chOff x="11279811" y="3925804"/>
            <a:chExt cx="2987810" cy="288032"/>
          </a:xfrm>
        </p:grpSpPr>
        <p:sp>
          <p:nvSpPr>
            <p:cNvPr id="10" name="순서도: 처리 250">
              <a:extLst>
                <a:ext uri="{FF2B5EF4-FFF2-40B4-BE49-F238E27FC236}">
                  <a16:creationId xmlns:a16="http://schemas.microsoft.com/office/drawing/2014/main" id="{640C8ECA-6A00-4CC2-B7F6-E609D5276346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순서도: 처리 251">
              <a:extLst>
                <a:ext uri="{FF2B5EF4-FFF2-40B4-BE49-F238E27FC236}">
                  <a16:creationId xmlns:a16="http://schemas.microsoft.com/office/drawing/2014/main" id="{9A320EC0-BE98-452C-8A82-4F77B5ED6E7E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순서도: 처리 252">
              <a:extLst>
                <a:ext uri="{FF2B5EF4-FFF2-40B4-BE49-F238E27FC236}">
                  <a16:creationId xmlns:a16="http://schemas.microsoft.com/office/drawing/2014/main" id="{0E140DB5-6FEC-4547-A9B4-AAB4A88162BB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순서도: 처리 253">
              <a:extLst>
                <a:ext uri="{FF2B5EF4-FFF2-40B4-BE49-F238E27FC236}">
                  <a16:creationId xmlns:a16="http://schemas.microsoft.com/office/drawing/2014/main" id="{E1D9BD2A-1FEB-4D35-A5A5-EC07260D28DB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순서도: 처리 254">
              <a:extLst>
                <a:ext uri="{FF2B5EF4-FFF2-40B4-BE49-F238E27FC236}">
                  <a16:creationId xmlns:a16="http://schemas.microsoft.com/office/drawing/2014/main" id="{007645B6-1361-4015-9C13-7009832104C9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순서도: 처리 255">
              <a:extLst>
                <a:ext uri="{FF2B5EF4-FFF2-40B4-BE49-F238E27FC236}">
                  <a16:creationId xmlns:a16="http://schemas.microsoft.com/office/drawing/2014/main" id="{12FCF401-7DAA-49E3-A7D3-535398AB9479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순서도: 처리 256">
              <a:extLst>
                <a:ext uri="{FF2B5EF4-FFF2-40B4-BE49-F238E27FC236}">
                  <a16:creationId xmlns:a16="http://schemas.microsoft.com/office/drawing/2014/main" id="{9287D9E4-AFDD-4423-BF94-82C665A86BFE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순서도: 처리 257">
              <a:extLst>
                <a:ext uri="{FF2B5EF4-FFF2-40B4-BE49-F238E27FC236}">
                  <a16:creationId xmlns:a16="http://schemas.microsoft.com/office/drawing/2014/main" id="{6568D6A2-B5BA-41BD-BEC6-16A40BE625FE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순서도: 처리 258">
              <a:extLst>
                <a:ext uri="{FF2B5EF4-FFF2-40B4-BE49-F238E27FC236}">
                  <a16:creationId xmlns:a16="http://schemas.microsoft.com/office/drawing/2014/main" id="{F01C7EBE-C0C0-41B8-B6EC-7E3AB1E49282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순서도: 처리 259">
              <a:extLst>
                <a:ext uri="{FF2B5EF4-FFF2-40B4-BE49-F238E27FC236}">
                  <a16:creationId xmlns:a16="http://schemas.microsoft.com/office/drawing/2014/main" id="{A303F321-65DF-4398-BCC4-8667E9B05459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순서도: 처리 260">
              <a:extLst>
                <a:ext uri="{FF2B5EF4-FFF2-40B4-BE49-F238E27FC236}">
                  <a16:creationId xmlns:a16="http://schemas.microsoft.com/office/drawing/2014/main" id="{F4FE08E6-7C77-46AC-ADDB-CC59D4B1157B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순서도: 처리 261">
              <a:extLst>
                <a:ext uri="{FF2B5EF4-FFF2-40B4-BE49-F238E27FC236}">
                  <a16:creationId xmlns:a16="http://schemas.microsoft.com/office/drawing/2014/main" id="{CF1F7792-40DD-4EC3-9629-A3C67A84D48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순서도: 처리 262">
              <a:extLst>
                <a:ext uri="{FF2B5EF4-FFF2-40B4-BE49-F238E27FC236}">
                  <a16:creationId xmlns:a16="http://schemas.microsoft.com/office/drawing/2014/main" id="{0BD2DBC4-C73C-4293-877F-801D1F9EC1AA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순서도: 처리 263">
              <a:extLst>
                <a:ext uri="{FF2B5EF4-FFF2-40B4-BE49-F238E27FC236}">
                  <a16:creationId xmlns:a16="http://schemas.microsoft.com/office/drawing/2014/main" id="{A496728E-B48B-452A-9683-9CB380EF1820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순서도: 처리 264">
              <a:extLst>
                <a:ext uri="{FF2B5EF4-FFF2-40B4-BE49-F238E27FC236}">
                  <a16:creationId xmlns:a16="http://schemas.microsoft.com/office/drawing/2014/main" id="{137DA640-2127-4DB8-AAB2-6971B76A5EF5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순서도: 처리 265">
              <a:extLst>
                <a:ext uri="{FF2B5EF4-FFF2-40B4-BE49-F238E27FC236}">
                  <a16:creationId xmlns:a16="http://schemas.microsoft.com/office/drawing/2014/main" id="{B3717BEF-66DE-409D-8785-DFDE7CB97EE1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순서도: 처리 266">
              <a:extLst>
                <a:ext uri="{FF2B5EF4-FFF2-40B4-BE49-F238E27FC236}">
                  <a16:creationId xmlns:a16="http://schemas.microsoft.com/office/drawing/2014/main" id="{B6C73020-FF38-4F0C-AF4B-E7142163308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순서도: 처리 267">
              <a:extLst>
                <a:ext uri="{FF2B5EF4-FFF2-40B4-BE49-F238E27FC236}">
                  <a16:creationId xmlns:a16="http://schemas.microsoft.com/office/drawing/2014/main" id="{1C7E5DE0-5739-40CE-AB16-8B675C2AEF9E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순서도: 처리 268">
              <a:extLst>
                <a:ext uri="{FF2B5EF4-FFF2-40B4-BE49-F238E27FC236}">
                  <a16:creationId xmlns:a16="http://schemas.microsoft.com/office/drawing/2014/main" id="{445EB49F-561B-4F95-ACF1-EADBABAF6D6C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순서도: 처리 269">
              <a:extLst>
                <a:ext uri="{FF2B5EF4-FFF2-40B4-BE49-F238E27FC236}">
                  <a16:creationId xmlns:a16="http://schemas.microsoft.com/office/drawing/2014/main" id="{4E271846-2D4F-4AC8-88A3-7FF7ED242480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2B8100-0B4E-4AEC-8310-D00A8EB4CF3E}"/>
              </a:ext>
            </a:extLst>
          </p:cNvPr>
          <p:cNvSpPr txBox="1"/>
          <p:nvPr/>
        </p:nvSpPr>
        <p:spPr>
          <a:xfrm>
            <a:off x="4030513" y="3251717"/>
            <a:ext cx="9348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Ing </a:t>
            </a:r>
            <a:r>
              <a:rPr lang="en-US" altLang="ko-KR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30835D-8991-4AA5-B61B-2B871F1D570E}"/>
              </a:ext>
            </a:extLst>
          </p:cNvPr>
          <p:cNvSpPr txBox="1"/>
          <p:nvPr/>
        </p:nvSpPr>
        <p:spPr>
          <a:xfrm flipH="1">
            <a:off x="5019414" y="4624416"/>
            <a:ext cx="132600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價格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D739DB-E921-432D-85A0-8BE70BE5CC38}"/>
              </a:ext>
            </a:extLst>
          </p:cNvPr>
          <p:cNvGrpSpPr/>
          <p:nvPr/>
        </p:nvGrpSpPr>
        <p:grpSpPr>
          <a:xfrm flipH="1">
            <a:off x="3421387" y="5024696"/>
            <a:ext cx="2987810" cy="288032"/>
            <a:chOff x="11277065" y="4868268"/>
            <a:chExt cx="2987810" cy="288032"/>
          </a:xfrm>
        </p:grpSpPr>
        <p:sp>
          <p:nvSpPr>
            <p:cNvPr id="32" name="순서도: 처리 273">
              <a:extLst>
                <a:ext uri="{FF2B5EF4-FFF2-40B4-BE49-F238E27FC236}">
                  <a16:creationId xmlns:a16="http://schemas.microsoft.com/office/drawing/2014/main" id="{E3F90A85-D387-49DD-A4E4-42C8699DE89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순서도: 처리 274">
              <a:extLst>
                <a:ext uri="{FF2B5EF4-FFF2-40B4-BE49-F238E27FC236}">
                  <a16:creationId xmlns:a16="http://schemas.microsoft.com/office/drawing/2014/main" id="{67E081E5-20EF-4634-A771-F9E823E01BC8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순서도: 처리 275">
              <a:extLst>
                <a:ext uri="{FF2B5EF4-FFF2-40B4-BE49-F238E27FC236}">
                  <a16:creationId xmlns:a16="http://schemas.microsoft.com/office/drawing/2014/main" id="{3D2EC7FC-4D51-455D-981B-7C956E22A8A1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순서도: 처리 276">
              <a:extLst>
                <a:ext uri="{FF2B5EF4-FFF2-40B4-BE49-F238E27FC236}">
                  <a16:creationId xmlns:a16="http://schemas.microsoft.com/office/drawing/2014/main" id="{3B8E38C2-50C7-4F80-8E92-04242D944F1A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순서도: 처리 277">
              <a:extLst>
                <a:ext uri="{FF2B5EF4-FFF2-40B4-BE49-F238E27FC236}">
                  <a16:creationId xmlns:a16="http://schemas.microsoft.com/office/drawing/2014/main" id="{71E133A4-D6FD-4C3B-8036-66CC3EDA1FA3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순서도: 처리 278">
              <a:extLst>
                <a:ext uri="{FF2B5EF4-FFF2-40B4-BE49-F238E27FC236}">
                  <a16:creationId xmlns:a16="http://schemas.microsoft.com/office/drawing/2014/main" id="{71C6599B-45E4-424D-A4B1-713754016C92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순서도: 처리 279">
              <a:extLst>
                <a:ext uri="{FF2B5EF4-FFF2-40B4-BE49-F238E27FC236}">
                  <a16:creationId xmlns:a16="http://schemas.microsoft.com/office/drawing/2014/main" id="{6DDF5258-2FD9-4419-9CC1-C784C1B798EF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순서도: 처리 280">
              <a:extLst>
                <a:ext uri="{FF2B5EF4-FFF2-40B4-BE49-F238E27FC236}">
                  <a16:creationId xmlns:a16="http://schemas.microsoft.com/office/drawing/2014/main" id="{C367451E-7B17-4622-939A-46D144C9AE3A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순서도: 처리 281">
              <a:extLst>
                <a:ext uri="{FF2B5EF4-FFF2-40B4-BE49-F238E27FC236}">
                  <a16:creationId xmlns:a16="http://schemas.microsoft.com/office/drawing/2014/main" id="{82D9A32F-4589-4222-A98F-06EF164F6BE6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순서도: 처리 282">
              <a:extLst>
                <a:ext uri="{FF2B5EF4-FFF2-40B4-BE49-F238E27FC236}">
                  <a16:creationId xmlns:a16="http://schemas.microsoft.com/office/drawing/2014/main" id="{83EC30D6-821E-434F-BB2A-1CF9B2F7B247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순서도: 처리 283">
              <a:extLst>
                <a:ext uri="{FF2B5EF4-FFF2-40B4-BE49-F238E27FC236}">
                  <a16:creationId xmlns:a16="http://schemas.microsoft.com/office/drawing/2014/main" id="{CF6D00D5-6B9F-472C-ABBC-8654C4079A2D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순서도: 처리 284">
              <a:extLst>
                <a:ext uri="{FF2B5EF4-FFF2-40B4-BE49-F238E27FC236}">
                  <a16:creationId xmlns:a16="http://schemas.microsoft.com/office/drawing/2014/main" id="{1E4761C0-CD73-43F5-89A5-E8506CC421B9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순서도: 처리 285">
              <a:extLst>
                <a:ext uri="{FF2B5EF4-FFF2-40B4-BE49-F238E27FC236}">
                  <a16:creationId xmlns:a16="http://schemas.microsoft.com/office/drawing/2014/main" id="{0E7AD3EA-F742-4A90-B0E6-343CCA7D5670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순서도: 처리 286">
              <a:extLst>
                <a:ext uri="{FF2B5EF4-FFF2-40B4-BE49-F238E27FC236}">
                  <a16:creationId xmlns:a16="http://schemas.microsoft.com/office/drawing/2014/main" id="{D04E384F-6C42-4543-95D3-5AE6B45CC851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순서도: 처리 287">
              <a:extLst>
                <a:ext uri="{FF2B5EF4-FFF2-40B4-BE49-F238E27FC236}">
                  <a16:creationId xmlns:a16="http://schemas.microsoft.com/office/drawing/2014/main" id="{43E264ED-9B13-421F-8E28-C963219FD98C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순서도: 처리 288">
              <a:extLst>
                <a:ext uri="{FF2B5EF4-FFF2-40B4-BE49-F238E27FC236}">
                  <a16:creationId xmlns:a16="http://schemas.microsoft.com/office/drawing/2014/main" id="{DA71E1A6-145C-4F4D-AE17-4D94779867EC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accent3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순서도: 처리 289">
              <a:extLst>
                <a:ext uri="{FF2B5EF4-FFF2-40B4-BE49-F238E27FC236}">
                  <a16:creationId xmlns:a16="http://schemas.microsoft.com/office/drawing/2014/main" id="{1B70DA8D-3F04-4E24-A011-B936C9822F3E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순서도: 처리 290">
              <a:extLst>
                <a:ext uri="{FF2B5EF4-FFF2-40B4-BE49-F238E27FC236}">
                  <a16:creationId xmlns:a16="http://schemas.microsoft.com/office/drawing/2014/main" id="{AE754EFA-9633-4924-BA7C-2C04957038D5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순서도: 처리 291">
              <a:extLst>
                <a:ext uri="{FF2B5EF4-FFF2-40B4-BE49-F238E27FC236}">
                  <a16:creationId xmlns:a16="http://schemas.microsoft.com/office/drawing/2014/main" id="{146251AE-EFBB-4F22-BFF8-BF4C822D361C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accent3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순서도: 처리 292">
              <a:extLst>
                <a:ext uri="{FF2B5EF4-FFF2-40B4-BE49-F238E27FC236}">
                  <a16:creationId xmlns:a16="http://schemas.microsoft.com/office/drawing/2014/main" id="{445202F4-200C-461A-BCC9-44FD6497655E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7D61392-140E-468B-ACB2-F7A77E3376DD}"/>
              </a:ext>
            </a:extLst>
          </p:cNvPr>
          <p:cNvSpPr txBox="1"/>
          <p:nvPr/>
        </p:nvSpPr>
        <p:spPr>
          <a:xfrm flipH="1">
            <a:off x="2471761" y="4941370"/>
            <a:ext cx="8771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en-US" altLang="ko-KR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73">
            <a:extLst>
              <a:ext uri="{FF2B5EF4-FFF2-40B4-BE49-F238E27FC236}">
                <a16:creationId xmlns:a16="http://schemas.microsoft.com/office/drawing/2014/main" id="{29F03DDF-4DEB-47C8-8539-C049751145A0}"/>
              </a:ext>
            </a:extLst>
          </p:cNvPr>
          <p:cNvGrpSpPr/>
          <p:nvPr/>
        </p:nvGrpSpPr>
        <p:grpSpPr>
          <a:xfrm>
            <a:off x="8063572" y="742465"/>
            <a:ext cx="3434615" cy="2690303"/>
            <a:chOff x="2551704" y="4178334"/>
            <a:chExt cx="2357003" cy="26903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D0289-DED4-4B48-8687-97A528FB69C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有土斯有財 買房在東方社會似乎有不可抹滅的重要性 但因為經驗少 你是否在考慮買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賣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房時 感到徬徨 不知如何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“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下單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如何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脫手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？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2FDDA6-46F9-4871-8758-28669D02826C}"/>
                </a:ext>
              </a:extLst>
            </p:cNvPr>
            <p:cNvSpPr txBox="1"/>
            <p:nvPr/>
          </p:nvSpPr>
          <p:spPr>
            <a:xfrm>
              <a:off x="2551704" y="417833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動機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73">
            <a:extLst>
              <a:ext uri="{FF2B5EF4-FFF2-40B4-BE49-F238E27FC236}">
                <a16:creationId xmlns:a16="http://schemas.microsoft.com/office/drawing/2014/main" id="{D27FEEC3-5DDD-4095-A02D-E830ABEEE431}"/>
              </a:ext>
            </a:extLst>
          </p:cNvPr>
          <p:cNvGrpSpPr/>
          <p:nvPr/>
        </p:nvGrpSpPr>
        <p:grpSpPr>
          <a:xfrm>
            <a:off x="8063572" y="3732646"/>
            <a:ext cx="3759307" cy="1974926"/>
            <a:chOff x="2551704" y="4155047"/>
            <a:chExt cx="2357003" cy="19749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8DDA1-5E85-432B-8518-1E3F9C8E3113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熟悉並應用</a:t>
              </a:r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python</a:t>
              </a: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基礎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資料處理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建模分析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回饋社會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9EC6D0-6676-4426-99D5-3E3559E14B34}"/>
                </a:ext>
              </a:extLst>
            </p:cNvPr>
            <p:cNvSpPr txBox="1"/>
            <p:nvPr/>
          </p:nvSpPr>
          <p:spPr>
            <a:xfrm>
              <a:off x="2551704" y="4155047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目標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5347844-79B8-4CB0-BC32-D02F7DC73627}"/>
              </a:ext>
            </a:extLst>
          </p:cNvPr>
          <p:cNvSpPr/>
          <p:nvPr/>
        </p:nvSpPr>
        <p:spPr>
          <a:xfrm>
            <a:off x="1521105" y="4039822"/>
            <a:ext cx="606276" cy="622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E379060-06A2-47B7-BD66-4889FE8B24C2}"/>
              </a:ext>
            </a:extLst>
          </p:cNvPr>
          <p:cNvSpPr txBox="1"/>
          <p:nvPr/>
        </p:nvSpPr>
        <p:spPr>
          <a:xfrm>
            <a:off x="2278950" y="40598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Loading…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5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48200" y="3211831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2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</a:p>
        </p:txBody>
      </p:sp>
    </p:spTree>
    <p:extLst>
      <p:ext uri="{BB962C8B-B14F-4D97-AF65-F5344CB8AC3E}">
        <p14:creationId xmlns:p14="http://schemas.microsoft.com/office/powerpoint/2010/main" val="13523525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561</Words>
  <Application>Microsoft Macintosh PowerPoint</Application>
  <PresentationFormat>Widescreen</PresentationFormat>
  <Paragraphs>127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標楷體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193</cp:revision>
  <dcterms:created xsi:type="dcterms:W3CDTF">2019-01-14T06:35:35Z</dcterms:created>
  <dcterms:modified xsi:type="dcterms:W3CDTF">2022-01-19T14:29:48Z</dcterms:modified>
</cp:coreProperties>
</file>